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288" r:id="rId2"/>
    <p:sldId id="321" r:id="rId3"/>
    <p:sldId id="327" r:id="rId4"/>
    <p:sldId id="330" r:id="rId5"/>
    <p:sldId id="328" r:id="rId6"/>
    <p:sldId id="331" r:id="rId7"/>
    <p:sldId id="332" r:id="rId8"/>
    <p:sldId id="329" r:id="rId9"/>
    <p:sldId id="334" r:id="rId10"/>
    <p:sldId id="335" r:id="rId11"/>
    <p:sldId id="338" r:id="rId12"/>
    <p:sldId id="339" r:id="rId13"/>
    <p:sldId id="33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7103"/>
    <a:srgbClr val="232D4B"/>
    <a:srgbClr val="374663"/>
    <a:srgbClr val="EC446D"/>
    <a:srgbClr val="25CAD3"/>
    <a:srgbClr val="00234F"/>
    <a:srgbClr val="232D4A"/>
    <a:srgbClr val="FFAB58"/>
    <a:srgbClr val="FF952C"/>
    <a:srgbClr val="B85A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57"/>
    <p:restoredTop sz="89432"/>
  </p:normalViewPr>
  <p:slideViewPr>
    <p:cSldViewPr snapToGrid="0" snapToObjects="1">
      <p:cViewPr>
        <p:scale>
          <a:sx n="72" d="100"/>
          <a:sy n="72" d="100"/>
        </p:scale>
        <p:origin x="328" y="2912"/>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25" d="100"/>
          <a:sy n="125" d="100"/>
        </p:scale>
        <p:origin x="5384"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1448214-100E-4640-9E50-2386B02B04C3}" type="datetimeFigureOut">
              <a:rPr lang="en-US" smtClean="0"/>
              <a:t>3/28/19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DDF7E2-B240-FA47-B309-A5A341B40FDB}" type="slidenum">
              <a:rPr lang="en-US" smtClean="0"/>
              <a:t>‹#›</a:t>
            </a:fld>
            <a:endParaRPr lang="en-US"/>
          </a:p>
        </p:txBody>
      </p:sp>
    </p:spTree>
    <p:extLst>
      <p:ext uri="{BB962C8B-B14F-4D97-AF65-F5344CB8AC3E}">
        <p14:creationId xmlns:p14="http://schemas.microsoft.com/office/powerpoint/2010/main" val="28855727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8.png>
</file>

<file path=ppt/media/image29.png>
</file>

<file path=ppt/media/image3.png>
</file>

<file path=ppt/media/image30.png>
</file>

<file path=ppt/media/image31.png>
</file>

<file path=ppt/media/image32.png>
</file>

<file path=ppt/media/image33.png>
</file>

<file path=ppt/media/image4.jp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30456C-8CF8-E846-9AE9-5FF32A063B71}" type="datetimeFigureOut">
              <a:rPr lang="en-US" smtClean="0"/>
              <a:t>3/28/19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EDF041-18A9-A24D-B0BB-AAAFCF69C9CF}" type="slidenum">
              <a:rPr lang="en-US" smtClean="0"/>
              <a:t>‹#›</a:t>
            </a:fld>
            <a:endParaRPr lang="en-US"/>
          </a:p>
        </p:txBody>
      </p:sp>
    </p:spTree>
    <p:extLst>
      <p:ext uri="{BB962C8B-B14F-4D97-AF65-F5344CB8AC3E}">
        <p14:creationId xmlns:p14="http://schemas.microsoft.com/office/powerpoint/2010/main" val="9885680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EDF041-18A9-A24D-B0BB-AAAFCF69C9CF}" type="slidenum">
              <a:rPr lang="en-US" smtClean="0"/>
              <a:t>1</a:t>
            </a:fld>
            <a:endParaRPr lang="en-US"/>
          </a:p>
        </p:txBody>
      </p:sp>
    </p:spTree>
    <p:extLst>
      <p:ext uri="{BB962C8B-B14F-4D97-AF65-F5344CB8AC3E}">
        <p14:creationId xmlns:p14="http://schemas.microsoft.com/office/powerpoint/2010/main" val="683749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w/Master - KK</a:t>
            </a:r>
          </a:p>
          <a:p>
            <a:endParaRPr lang="en-US" dirty="0"/>
          </a:p>
        </p:txBody>
      </p:sp>
      <p:sp>
        <p:nvSpPr>
          <p:cNvPr id="4" name="Slide Number Placeholder 3"/>
          <p:cNvSpPr>
            <a:spLocks noGrp="1"/>
          </p:cNvSpPr>
          <p:nvPr>
            <p:ph type="sldNum" sz="quarter" idx="10"/>
          </p:nvPr>
        </p:nvSpPr>
        <p:spPr/>
        <p:txBody>
          <a:bodyPr/>
          <a:lstStyle/>
          <a:p>
            <a:fld id="{9EEDF041-18A9-A24D-B0BB-AAAFCF69C9CF}" type="slidenum">
              <a:rPr lang="en-US" smtClean="0"/>
              <a:t>2</a:t>
            </a:fld>
            <a:endParaRPr lang="en-US"/>
          </a:p>
        </p:txBody>
      </p:sp>
    </p:spTree>
    <p:extLst>
      <p:ext uri="{BB962C8B-B14F-4D97-AF65-F5344CB8AC3E}">
        <p14:creationId xmlns:p14="http://schemas.microsoft.com/office/powerpoint/2010/main" val="1523547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EEDF041-18A9-A24D-B0BB-AAAFCF69C9CF}" type="slidenum">
              <a:rPr lang="en-US" smtClean="0"/>
              <a:t>3</a:t>
            </a:fld>
            <a:endParaRPr lang="en-US"/>
          </a:p>
        </p:txBody>
      </p:sp>
    </p:spTree>
    <p:extLst>
      <p:ext uri="{BB962C8B-B14F-4D97-AF65-F5344CB8AC3E}">
        <p14:creationId xmlns:p14="http://schemas.microsoft.com/office/powerpoint/2010/main" val="5588155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https://r4ds.had.co.nz/</a:t>
            </a:r>
            <a:r>
              <a:rPr lang="en-US" dirty="0" err="1"/>
              <a:t>exploratory-data-analysis.html#questions</a:t>
            </a:r>
            <a:endParaRPr lang="en-US" dirty="0"/>
          </a:p>
        </p:txBody>
      </p:sp>
      <p:sp>
        <p:nvSpPr>
          <p:cNvPr id="4" name="Slide Number Placeholder 3"/>
          <p:cNvSpPr>
            <a:spLocks noGrp="1"/>
          </p:cNvSpPr>
          <p:nvPr>
            <p:ph type="sldNum" sz="quarter" idx="5"/>
          </p:nvPr>
        </p:nvSpPr>
        <p:spPr/>
        <p:txBody>
          <a:bodyPr/>
          <a:lstStyle/>
          <a:p>
            <a:fld id="{9EEDF041-18A9-A24D-B0BB-AAAFCF69C9CF}" type="slidenum">
              <a:rPr lang="en-US" smtClean="0"/>
              <a:t>9</a:t>
            </a:fld>
            <a:endParaRPr lang="en-US"/>
          </a:p>
        </p:txBody>
      </p:sp>
    </p:spTree>
    <p:extLst>
      <p:ext uri="{BB962C8B-B14F-4D97-AF65-F5344CB8AC3E}">
        <p14:creationId xmlns:p14="http://schemas.microsoft.com/office/powerpoint/2010/main" val="33991897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6.png"/><Relationship Id="rId1" Type="http://schemas.openxmlformats.org/officeDocument/2006/relationships/slideMaster" Target="../slideMasters/slideMaster1.xml"/><Relationship Id="rId6" Type="http://schemas.openxmlformats.org/officeDocument/2006/relationships/image" Target="../media/image25.png"/><Relationship Id="rId5" Type="http://schemas.openxmlformats.org/officeDocument/2006/relationships/image" Target="../media/image28.png"/><Relationship Id="rId4" Type="http://schemas.openxmlformats.org/officeDocument/2006/relationships/image" Target="../media/image27.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6.png"/><Relationship Id="rId1" Type="http://schemas.openxmlformats.org/officeDocument/2006/relationships/slideMaster" Target="../slideMasters/slideMaster1.xml"/><Relationship Id="rId6" Type="http://schemas.openxmlformats.org/officeDocument/2006/relationships/image" Target="../media/image6.emf"/><Relationship Id="rId5" Type="http://schemas.openxmlformats.org/officeDocument/2006/relationships/image" Target="../media/image9.png"/><Relationship Id="rId4" Type="http://schemas.openxmlformats.org/officeDocument/2006/relationships/image" Target="../media/image30.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0.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0.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3" Type="http://schemas.openxmlformats.org/officeDocument/2006/relationships/image" Target="../media/image9.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image" Target="../media/image11.emf"/><Relationship Id="rId1" Type="http://schemas.openxmlformats.org/officeDocument/2006/relationships/slideMaster" Target="../slideMasters/slideMaster1.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8.png"/><Relationship Id="rId9" Type="http://schemas.openxmlformats.org/officeDocument/2006/relationships/image" Target="../media/image16.png"/><Relationship Id="rId14"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1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1.png"/><Relationship Id="rId1" Type="http://schemas.openxmlformats.org/officeDocument/2006/relationships/slideMaster" Target="../slideMasters/slideMaster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D6483E0-5DA6-8643-AC38-AA6DA35AEF49}"/>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Slide Number Placeholder 3"/>
          <p:cNvSpPr>
            <a:spLocks noGrp="1"/>
          </p:cNvSpPr>
          <p:nvPr>
            <p:ph type="sldNum" sz="quarter" idx="12"/>
          </p:nvPr>
        </p:nvSpPr>
        <p:spPr>
          <a:xfrm>
            <a:off x="9466074" y="6357339"/>
            <a:ext cx="2493818" cy="274324"/>
          </a:xfrm>
          <a:prstGeom prst="rect">
            <a:avLst/>
          </a:prstGeom>
        </p:spPr>
        <p:txBody>
          <a:bodyPr/>
          <a:lstStyle>
            <a:lvl1pPr>
              <a:defRPr sz="1100" b="0" i="0">
                <a:solidFill>
                  <a:schemeClr val="bg1"/>
                </a:solidFill>
                <a:latin typeface="Franklin Gothic Demi" panose="020B0603020102020204" pitchFamily="34" charset="0"/>
                <a:ea typeface="Franklin Gothic Demi" panose="020B0603020102020204" pitchFamily="34" charset="0"/>
                <a:cs typeface="Franklin Gothic Demi" panose="020B0603020102020204" pitchFamily="34" charset="0"/>
              </a:defRPr>
            </a:lvl1pPr>
          </a:lstStyle>
          <a:p>
            <a:fld id="{6BE3F80B-1D50-8146-87FF-0786E261BD97}" type="slidenum">
              <a:rPr lang="en-US" smtClean="0"/>
              <a:pPr/>
              <a:t>‹#›</a:t>
            </a:fld>
            <a:endParaRPr lang="en-US" dirty="0"/>
          </a:p>
        </p:txBody>
      </p:sp>
      <p:sp>
        <p:nvSpPr>
          <p:cNvPr id="10" name="Title 1">
            <a:extLst>
              <a:ext uri="{FF2B5EF4-FFF2-40B4-BE49-F238E27FC236}">
                <a16:creationId xmlns:a16="http://schemas.microsoft.com/office/drawing/2014/main" id="{DAEFDDED-4F21-0C4B-9583-64CE42829A3E}"/>
              </a:ext>
            </a:extLst>
          </p:cNvPr>
          <p:cNvSpPr>
            <a:spLocks noGrp="1"/>
          </p:cNvSpPr>
          <p:nvPr>
            <p:ph type="ctrTitle"/>
          </p:nvPr>
        </p:nvSpPr>
        <p:spPr>
          <a:xfrm>
            <a:off x="1158241" y="2135256"/>
            <a:ext cx="7183120" cy="3117347"/>
          </a:xfrm>
        </p:spPr>
        <p:txBody>
          <a:bodyPr anchor="t" anchorCtr="0">
            <a:noAutofit/>
          </a:bodyPr>
          <a:lstStyle>
            <a:lvl1pPr algn="l">
              <a:lnSpc>
                <a:spcPts val="7680"/>
              </a:lnSpc>
              <a:defRPr sz="8000" b="1" i="0">
                <a:solidFill>
                  <a:schemeClr val="bg1"/>
                </a:solidFill>
                <a:latin typeface="Franklin Gothic Demi" panose="020B0603020102020204" pitchFamily="34" charset="0"/>
              </a:defRPr>
            </a:lvl1pPr>
          </a:lstStyle>
          <a:p>
            <a:r>
              <a:rPr lang="en-US" dirty="0"/>
              <a:t>Click to edit Master title style</a:t>
            </a:r>
          </a:p>
        </p:txBody>
      </p:sp>
      <p:pic>
        <p:nvPicPr>
          <p:cNvPr id="16" name="Picture 15">
            <a:extLst>
              <a:ext uri="{FF2B5EF4-FFF2-40B4-BE49-F238E27FC236}">
                <a16:creationId xmlns:a16="http://schemas.microsoft.com/office/drawing/2014/main" id="{69DC8C55-00DE-3444-9AAE-4AC139F9233C}"/>
              </a:ext>
            </a:extLst>
          </p:cNvPr>
          <p:cNvPicPr>
            <a:picLocks noChangeAspect="1"/>
          </p:cNvPicPr>
          <p:nvPr userDrawn="1"/>
        </p:nvPicPr>
        <p:blipFill>
          <a:blip r:embed="rId3">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16761" y="1093175"/>
            <a:ext cx="827065" cy="827065"/>
          </a:xfrm>
          <a:prstGeom prst="rect">
            <a:avLst/>
          </a:prstGeom>
        </p:spPr>
      </p:pic>
      <p:pic>
        <p:nvPicPr>
          <p:cNvPr id="17" name="Picture 16">
            <a:extLst>
              <a:ext uri="{FF2B5EF4-FFF2-40B4-BE49-F238E27FC236}">
                <a16:creationId xmlns:a16="http://schemas.microsoft.com/office/drawing/2014/main" id="{73A23D96-335E-C14F-A0EC-4383D2F3CB23}"/>
              </a:ext>
            </a:extLst>
          </p:cNvPr>
          <p:cNvPicPr>
            <a:picLocks noChangeAspect="1"/>
          </p:cNvPicPr>
          <p:nvPr userDrawn="1"/>
        </p:nvPicPr>
        <p:blipFill>
          <a:blip r:embed="rId4">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58704" y="5697289"/>
            <a:ext cx="2348096" cy="506308"/>
          </a:xfrm>
          <a:prstGeom prst="rect">
            <a:avLst/>
          </a:prstGeom>
        </p:spPr>
      </p:pic>
    </p:spTree>
    <p:extLst>
      <p:ext uri="{BB962C8B-B14F-4D97-AF65-F5344CB8AC3E}">
        <p14:creationId xmlns:p14="http://schemas.microsoft.com/office/powerpoint/2010/main" val="31444395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tatistic Slide #1">
    <p:spTree>
      <p:nvGrpSpPr>
        <p:cNvPr id="1" name=""/>
        <p:cNvGrpSpPr/>
        <p:nvPr/>
      </p:nvGrpSpPr>
      <p:grpSpPr>
        <a:xfrm>
          <a:off x="0" y="0"/>
          <a:ext cx="0" cy="0"/>
          <a:chOff x="0" y="0"/>
          <a:chExt cx="0" cy="0"/>
        </a:xfrm>
      </p:grpSpPr>
      <p:sp>
        <p:nvSpPr>
          <p:cNvPr id="2" name="Title 1"/>
          <p:cNvSpPr>
            <a:spLocks noGrp="1"/>
          </p:cNvSpPr>
          <p:nvPr>
            <p:ph type="title"/>
          </p:nvPr>
        </p:nvSpPr>
        <p:spPr>
          <a:xfrm>
            <a:off x="1537298" y="1456484"/>
            <a:ext cx="5363505" cy="724384"/>
          </a:xfrm>
        </p:spPr>
        <p:txBody>
          <a:bodyPr anchor="t" anchorCtr="0">
            <a:noAutofit/>
          </a:bodyPr>
          <a:lstStyle>
            <a:lvl1pPr>
              <a:lnSpc>
                <a:spcPct val="90000"/>
              </a:lnSpc>
              <a:defRPr sz="2400" b="1" i="0" spc="-10" baseline="0">
                <a:solidFill>
                  <a:srgbClr val="232D4B"/>
                </a:solidFill>
                <a:latin typeface="Franklin Gothic Demi" panose="020B0603020102020204" pitchFamily="34" charset="0"/>
              </a:defRPr>
            </a:lvl1pPr>
          </a:lstStyle>
          <a:p>
            <a:r>
              <a:rPr lang="en-US" dirty="0"/>
              <a:t>Click to edit Master title style</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5334940" y="2950444"/>
            <a:ext cx="6389699" cy="2917185"/>
          </a:xfrm>
        </p:spPr>
        <p:txBody>
          <a:bodyPr tIns="0">
            <a:noAutofit/>
          </a:bodyPr>
          <a:lstStyle>
            <a:lvl1pPr marL="466725" indent="-457200">
              <a:lnSpc>
                <a:spcPct val="135000"/>
              </a:lnSpc>
              <a:spcAft>
                <a:spcPts val="2400"/>
              </a:spcAft>
              <a:buSzPct val="189000"/>
              <a:buFontTx/>
              <a:buBlip>
                <a:blip r:embed="rId2"/>
              </a:buBlip>
              <a:tabLst/>
              <a:defRPr sz="1600" b="0" i="0">
                <a:solidFill>
                  <a:srgbClr val="232D4B"/>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410932" y="6111323"/>
            <a:ext cx="2494109" cy="536706"/>
          </a:xfrm>
          <a:prstGeom prst="rect">
            <a:avLst/>
          </a:prstGeom>
        </p:spPr>
      </p:pic>
      <p:sp>
        <p:nvSpPr>
          <p:cNvPr id="22" name="Slide Number Placeholder 5">
            <a:extLst>
              <a:ext uri="{FF2B5EF4-FFF2-40B4-BE49-F238E27FC236}">
                <a16:creationId xmlns:a16="http://schemas.microsoft.com/office/drawing/2014/main" id="{065BC5DC-432F-5741-95B1-1EDC7BFA5ECA}"/>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dirty="0"/>
          </a:p>
        </p:txBody>
      </p:sp>
      <p:cxnSp>
        <p:nvCxnSpPr>
          <p:cNvPr id="23" name="Straight Connector 22">
            <a:extLst>
              <a:ext uri="{FF2B5EF4-FFF2-40B4-BE49-F238E27FC236}">
                <a16:creationId xmlns:a16="http://schemas.microsoft.com/office/drawing/2014/main" id="{EFCE1F24-4BCF-654D-B838-DBEB934B5A6E}"/>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A70D307-A6C0-994C-92EE-931C67DF14D3}"/>
              </a:ext>
            </a:extLst>
          </p:cNvPr>
          <p:cNvCxnSpPr/>
          <p:nvPr userDrawn="1"/>
        </p:nvCxnSpPr>
        <p:spPr>
          <a:xfrm>
            <a:off x="795943" y="1141174"/>
            <a:ext cx="3824183" cy="25889"/>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pic>
        <p:nvPicPr>
          <p:cNvPr id="27" name="Picture 26">
            <a:extLst>
              <a:ext uri="{FF2B5EF4-FFF2-40B4-BE49-F238E27FC236}">
                <a16:creationId xmlns:a16="http://schemas.microsoft.com/office/drawing/2014/main" id="{037851C1-85E2-F74B-A0FD-3181C4C33AA4}"/>
              </a:ext>
            </a:extLst>
          </p:cNvPr>
          <p:cNvPicPr>
            <a:picLocks noChangeAspect="1"/>
          </p:cNvPicPr>
          <p:nvPr userDrawn="1"/>
        </p:nvPicPr>
        <p:blipFill>
          <a:blip r:embed="rId4">
            <a:lum bright="-2000"/>
          </a:blip>
          <a:stretch>
            <a:fillRect/>
          </a:stretch>
        </p:blipFill>
        <p:spPr>
          <a:xfrm>
            <a:off x="987170" y="1456484"/>
            <a:ext cx="376234" cy="376230"/>
          </a:xfrm>
          <a:prstGeom prst="rect">
            <a:avLst/>
          </a:prstGeom>
        </p:spPr>
      </p:pic>
      <p:pic>
        <p:nvPicPr>
          <p:cNvPr id="5" name="Picture 4">
            <a:extLst>
              <a:ext uri="{FF2B5EF4-FFF2-40B4-BE49-F238E27FC236}">
                <a16:creationId xmlns:a16="http://schemas.microsoft.com/office/drawing/2014/main" id="{4F8731FE-445C-6443-9FD7-2DD4DB69A915}"/>
              </a:ext>
            </a:extLst>
          </p:cNvPr>
          <p:cNvPicPr>
            <a:picLocks noChangeAspect="1"/>
          </p:cNvPicPr>
          <p:nvPr userDrawn="1"/>
        </p:nvPicPr>
        <p:blipFill>
          <a:blip r:embed="rId5"/>
          <a:stretch>
            <a:fillRect/>
          </a:stretch>
        </p:blipFill>
        <p:spPr>
          <a:xfrm>
            <a:off x="1473658" y="2962568"/>
            <a:ext cx="2223175" cy="2223175"/>
          </a:xfrm>
          <a:prstGeom prst="rect">
            <a:avLst/>
          </a:prstGeom>
        </p:spPr>
      </p:pic>
      <p:pic>
        <p:nvPicPr>
          <p:cNvPr id="28" name="Picture 27">
            <a:extLst>
              <a:ext uri="{FF2B5EF4-FFF2-40B4-BE49-F238E27FC236}">
                <a16:creationId xmlns:a16="http://schemas.microsoft.com/office/drawing/2014/main" id="{D204C122-8AC2-E242-A360-77C5D72916C3}"/>
              </a:ext>
            </a:extLst>
          </p:cNvPr>
          <p:cNvPicPr>
            <a:picLocks noChangeAspect="1"/>
          </p:cNvPicPr>
          <p:nvPr userDrawn="1"/>
        </p:nvPicPr>
        <p:blipFill>
          <a:blip r:embed="rId6">
            <a:extLst>
              <a:ext uri="{BEBA8EAE-BF5A-486C-A8C5-ECC9F3942E4B}">
                <a14:imgProps xmlns:a14="http://schemas.microsoft.com/office/drawing/2010/main">
                  <a14:imgLayer>
                    <a14:imgEffect>
                      <a14:saturation sat="0"/>
                    </a14:imgEffect>
                  </a14:imgLayer>
                </a14:imgProps>
              </a:ext>
            </a:extLst>
          </a:blip>
          <a:stretch>
            <a:fillRect/>
          </a:stretch>
        </p:blipFill>
        <p:spPr>
          <a:xfrm>
            <a:off x="972008" y="2485048"/>
            <a:ext cx="3202515" cy="3202515"/>
          </a:xfrm>
          <a:prstGeom prst="rect">
            <a:avLst/>
          </a:prstGeom>
        </p:spPr>
      </p:pic>
      <p:sp>
        <p:nvSpPr>
          <p:cNvPr id="13" name="Footer Placeholder 3">
            <a:extLst>
              <a:ext uri="{FF2B5EF4-FFF2-40B4-BE49-F238E27FC236}">
                <a16:creationId xmlns:a16="http://schemas.microsoft.com/office/drawing/2014/main" id="{83BB93B3-7A62-3445-8664-CF7B5BAC69AD}"/>
              </a:ext>
            </a:extLst>
          </p:cNvPr>
          <p:cNvSpPr>
            <a:spLocks noGrp="1"/>
          </p:cNvSpPr>
          <p:nvPr>
            <p:ph type="ftr" sz="quarter" idx="3"/>
          </p:nvPr>
        </p:nvSpPr>
        <p:spPr>
          <a:xfrm>
            <a:off x="7206340" y="6364693"/>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dirty="0"/>
              <a:t>PRESENTATION NAME / SECTION PLACEHOLDER</a:t>
            </a:r>
          </a:p>
        </p:txBody>
      </p:sp>
    </p:spTree>
    <p:extLst>
      <p:ext uri="{BB962C8B-B14F-4D97-AF65-F5344CB8AC3E}">
        <p14:creationId xmlns:p14="http://schemas.microsoft.com/office/powerpoint/2010/main" val="654531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Slide #1">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D05D3B8-525B-184B-9BBA-D56289FF690A}"/>
              </a:ext>
            </a:extLst>
          </p:cNvPr>
          <p:cNvCxnSpPr>
            <a:cxnSpLocks/>
          </p:cNvCxnSpPr>
          <p:nvPr userDrawn="1"/>
        </p:nvCxnSpPr>
        <p:spPr>
          <a:xfrm>
            <a:off x="795943" y="786351"/>
            <a:ext cx="3914220" cy="26499"/>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009649" y="1069342"/>
            <a:ext cx="8494629" cy="760236"/>
          </a:xfrm>
        </p:spPr>
        <p:txBody>
          <a:bodyPr>
            <a:noAutofit/>
          </a:bodyPr>
          <a:lstStyle>
            <a:lvl1pPr>
              <a:lnSpc>
                <a:spcPct val="90000"/>
              </a:lnSpc>
              <a:defRPr sz="3200" b="1" i="0">
                <a:latin typeface="Franklin Gothic Demi" panose="020B0603020102020204" pitchFamily="34" charset="0"/>
              </a:defRPr>
            </a:lvl1pPr>
          </a:lstStyle>
          <a:p>
            <a:r>
              <a:rPr lang="en-US" dirty="0"/>
              <a:t>Click to edit Master title style</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5463550" y="2086070"/>
            <a:ext cx="6127436" cy="3838213"/>
          </a:xfrm>
        </p:spPr>
        <p:txBody>
          <a:bodyPr tIns="0">
            <a:noAutofit/>
          </a:bodyPr>
          <a:lstStyle>
            <a:lvl1pPr marL="466725" indent="-457200">
              <a:lnSpc>
                <a:spcPct val="135000"/>
              </a:lnSpc>
              <a:spcAft>
                <a:spcPts val="2400"/>
              </a:spcAft>
              <a:buSzPct val="165000"/>
              <a:buFontTx/>
              <a:buBlip>
                <a:blip r:embed="rId2"/>
              </a:buBlip>
              <a:tabLst/>
              <a:defRPr sz="2000" b="0" i="0">
                <a:solidFill>
                  <a:srgbClr val="232D4B"/>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410932" y="6111323"/>
            <a:ext cx="2494109" cy="536706"/>
          </a:xfrm>
          <a:prstGeom prst="rect">
            <a:avLst/>
          </a:prstGeom>
        </p:spPr>
      </p:pic>
      <p:pic>
        <p:nvPicPr>
          <p:cNvPr id="19" name="Picture 18">
            <a:extLst>
              <a:ext uri="{FF2B5EF4-FFF2-40B4-BE49-F238E27FC236}">
                <a16:creationId xmlns:a16="http://schemas.microsoft.com/office/drawing/2014/main" id="{BDE26456-D4C5-7E47-A559-BEC099770F09}"/>
              </a:ext>
            </a:extLst>
          </p:cNvPr>
          <p:cNvPicPr>
            <a:picLocks noChangeAspect="1"/>
          </p:cNvPicPr>
          <p:nvPr userDrawn="1"/>
        </p:nvPicPr>
        <p:blipFill>
          <a:blip r:embed="rId4"/>
          <a:stretch>
            <a:fillRect/>
          </a:stretch>
        </p:blipFill>
        <p:spPr>
          <a:xfrm>
            <a:off x="9961713" y="1667244"/>
            <a:ext cx="2230287" cy="112299"/>
          </a:xfrm>
          <a:prstGeom prst="rect">
            <a:avLst/>
          </a:prstGeom>
        </p:spPr>
      </p:pic>
      <p:sp>
        <p:nvSpPr>
          <p:cNvPr id="22" name="Slide Number Placeholder 5">
            <a:extLst>
              <a:ext uri="{FF2B5EF4-FFF2-40B4-BE49-F238E27FC236}">
                <a16:creationId xmlns:a16="http://schemas.microsoft.com/office/drawing/2014/main" id="{065BC5DC-432F-5741-95B1-1EDC7BFA5ECA}"/>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dirty="0"/>
          </a:p>
        </p:txBody>
      </p:sp>
      <p:cxnSp>
        <p:nvCxnSpPr>
          <p:cNvPr id="23" name="Straight Connector 22">
            <a:extLst>
              <a:ext uri="{FF2B5EF4-FFF2-40B4-BE49-F238E27FC236}">
                <a16:creationId xmlns:a16="http://schemas.microsoft.com/office/drawing/2014/main" id="{EFCE1F24-4BCF-654D-B838-DBEB934B5A6E}"/>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sp>
        <p:nvSpPr>
          <p:cNvPr id="10" name="Footer Placeholder 3">
            <a:extLst>
              <a:ext uri="{FF2B5EF4-FFF2-40B4-BE49-F238E27FC236}">
                <a16:creationId xmlns:a16="http://schemas.microsoft.com/office/drawing/2014/main" id="{30A13AA4-0E74-264B-B1F1-5BD4A610F426}"/>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spTree>
    <p:extLst>
      <p:ext uri="{BB962C8B-B14F-4D97-AF65-F5344CB8AC3E}">
        <p14:creationId xmlns:p14="http://schemas.microsoft.com/office/powerpoint/2010/main" val="26954901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Slide #1 Vertical">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D05D3B8-525B-184B-9BBA-D56289FF690A}"/>
              </a:ext>
            </a:extLst>
          </p:cNvPr>
          <p:cNvCxnSpPr>
            <a:cxnSpLocks/>
          </p:cNvCxnSpPr>
          <p:nvPr userDrawn="1"/>
        </p:nvCxnSpPr>
        <p:spPr>
          <a:xfrm>
            <a:off x="4549152" y="793443"/>
            <a:ext cx="3914220" cy="26499"/>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549152" y="999160"/>
            <a:ext cx="6728449" cy="760236"/>
          </a:xfrm>
        </p:spPr>
        <p:txBody>
          <a:bodyPr>
            <a:noAutofit/>
          </a:bodyPr>
          <a:lstStyle>
            <a:lvl1pPr>
              <a:lnSpc>
                <a:spcPct val="90000"/>
              </a:lnSpc>
              <a:defRPr sz="3200" b="1" i="0">
                <a:latin typeface="Franklin Gothic Demi" panose="020B0603020102020204" pitchFamily="34" charset="0"/>
              </a:defRPr>
            </a:lvl1pPr>
          </a:lstStyle>
          <a:p>
            <a:r>
              <a:rPr lang="en-US" dirty="0"/>
              <a:t>Click to edit Master title style</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4549151" y="2228045"/>
            <a:ext cx="7222139" cy="3634863"/>
          </a:xfrm>
        </p:spPr>
        <p:txBody>
          <a:bodyPr tIns="0">
            <a:noAutofit/>
          </a:bodyPr>
          <a:lstStyle>
            <a:lvl1pPr marL="466725" indent="-457200">
              <a:lnSpc>
                <a:spcPct val="135000"/>
              </a:lnSpc>
              <a:spcAft>
                <a:spcPts val="2400"/>
              </a:spcAft>
              <a:buSzPct val="165000"/>
              <a:buFontTx/>
              <a:buBlip>
                <a:blip r:embed="rId2"/>
              </a:buBlip>
              <a:tabLst/>
              <a:defRPr sz="2000" b="0" i="0">
                <a:solidFill>
                  <a:srgbClr val="232D4B"/>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410932" y="6111323"/>
            <a:ext cx="2494109" cy="536706"/>
          </a:xfrm>
          <a:prstGeom prst="rect">
            <a:avLst/>
          </a:prstGeom>
        </p:spPr>
      </p:pic>
      <p:sp>
        <p:nvSpPr>
          <p:cNvPr id="22" name="Slide Number Placeholder 5">
            <a:extLst>
              <a:ext uri="{FF2B5EF4-FFF2-40B4-BE49-F238E27FC236}">
                <a16:creationId xmlns:a16="http://schemas.microsoft.com/office/drawing/2014/main" id="{065BC5DC-432F-5741-95B1-1EDC7BFA5ECA}"/>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dirty="0"/>
          </a:p>
        </p:txBody>
      </p:sp>
      <p:cxnSp>
        <p:nvCxnSpPr>
          <p:cNvPr id="23" name="Straight Connector 22">
            <a:extLst>
              <a:ext uri="{FF2B5EF4-FFF2-40B4-BE49-F238E27FC236}">
                <a16:creationId xmlns:a16="http://schemas.microsoft.com/office/drawing/2014/main" id="{EFCE1F24-4BCF-654D-B838-DBEB934B5A6E}"/>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CE095BF7-FC10-E245-A454-DCED18843D68}"/>
              </a:ext>
            </a:extLst>
          </p:cNvPr>
          <p:cNvPicPr>
            <a:picLocks noChangeAspect="1"/>
          </p:cNvPicPr>
          <p:nvPr userDrawn="1"/>
        </p:nvPicPr>
        <p:blipFill>
          <a:blip r:embed="rId4"/>
          <a:stretch>
            <a:fillRect/>
          </a:stretch>
        </p:blipFill>
        <p:spPr>
          <a:xfrm>
            <a:off x="9961713" y="1667244"/>
            <a:ext cx="2230287" cy="112299"/>
          </a:xfrm>
          <a:prstGeom prst="rect">
            <a:avLst/>
          </a:prstGeom>
        </p:spPr>
      </p:pic>
      <p:sp>
        <p:nvSpPr>
          <p:cNvPr id="10" name="Footer Placeholder 3">
            <a:extLst>
              <a:ext uri="{FF2B5EF4-FFF2-40B4-BE49-F238E27FC236}">
                <a16:creationId xmlns:a16="http://schemas.microsoft.com/office/drawing/2014/main" id="{B3128177-B1CA-FA41-855A-0D8282EB914A}"/>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spTree>
    <p:extLst>
      <p:ext uri="{BB962C8B-B14F-4D97-AF65-F5344CB8AC3E}">
        <p14:creationId xmlns:p14="http://schemas.microsoft.com/office/powerpoint/2010/main" val="24967550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Slide #2">
    <p:spTree>
      <p:nvGrpSpPr>
        <p:cNvPr id="1" name=""/>
        <p:cNvGrpSpPr/>
        <p:nvPr/>
      </p:nvGrpSpPr>
      <p:grpSpPr>
        <a:xfrm>
          <a:off x="0" y="0"/>
          <a:ext cx="0" cy="0"/>
          <a:chOff x="0" y="0"/>
          <a:chExt cx="0" cy="0"/>
        </a:xfrm>
      </p:grpSpPr>
      <p:sp>
        <p:nvSpPr>
          <p:cNvPr id="2" name="Title 1"/>
          <p:cNvSpPr>
            <a:spLocks noGrp="1"/>
          </p:cNvSpPr>
          <p:nvPr>
            <p:ph type="title"/>
          </p:nvPr>
        </p:nvSpPr>
        <p:spPr>
          <a:xfrm>
            <a:off x="838200" y="832735"/>
            <a:ext cx="10515600" cy="651891"/>
          </a:xfrm>
        </p:spPr>
        <p:txBody>
          <a:bodyPr>
            <a:normAutofit/>
          </a:bodyPr>
          <a:lstStyle>
            <a:lvl1pPr>
              <a:defRPr sz="3200"/>
            </a:lvl1pPr>
          </a:lstStyle>
          <a:p>
            <a:r>
              <a:rPr lang="en-US" dirty="0"/>
              <a:t>Click to edit Master title style</a:t>
            </a:r>
          </a:p>
        </p:txBody>
      </p:sp>
      <p:sp>
        <p:nvSpPr>
          <p:cNvPr id="3" name="Content Placeholder 2"/>
          <p:cNvSpPr>
            <a:spLocks noGrp="1"/>
          </p:cNvSpPr>
          <p:nvPr>
            <p:ph idx="1" hasCustomPrompt="1"/>
          </p:nvPr>
        </p:nvSpPr>
        <p:spPr>
          <a:xfrm>
            <a:off x="851079" y="1433111"/>
            <a:ext cx="10515600" cy="4445635"/>
          </a:xfrm>
        </p:spPr>
        <p:txBody>
          <a:bodyPr>
            <a:noAutofit/>
          </a:bodyPr>
          <a:lstStyle>
            <a:lvl1pPr>
              <a:lnSpc>
                <a:spcPct val="135000"/>
              </a:lnSpc>
              <a:defRPr sz="2400"/>
            </a:lvl1pPr>
            <a:lvl2pPr>
              <a:defRPr sz="2000"/>
            </a:lvl2pPr>
            <a:lvl3pPr>
              <a:defRPr sz="19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723376"/>
            <a:ext cx="1308050" cy="0"/>
          </a:xfrm>
          <a:prstGeom prst="line">
            <a:avLst/>
          </a:prstGeom>
          <a:ln w="57150">
            <a:solidFill>
              <a:srgbClr val="EF416B"/>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2DC8D500-243E-174E-BE92-FC8B4F9D96CF}"/>
              </a:ext>
            </a:extLst>
          </p:cNvPr>
          <p:cNvSpPr>
            <a:spLocks noGrp="1"/>
          </p:cNvSpPr>
          <p:nvPr>
            <p:ph type="ftr" sz="quarter" idx="3"/>
          </p:nvPr>
        </p:nvSpPr>
        <p:spPr>
          <a:xfrm>
            <a:off x="7206340" y="6364693"/>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2" name="Picture 11">
            <a:extLst>
              <a:ext uri="{FF2B5EF4-FFF2-40B4-BE49-F238E27FC236}">
                <a16:creationId xmlns:a16="http://schemas.microsoft.com/office/drawing/2014/main" id="{A1F51B53-4D7F-B044-BFC5-05A839DEF200}"/>
              </a:ext>
            </a:extLst>
          </p:cNvPr>
          <p:cNvPicPr>
            <a:picLocks noChangeAspect="1"/>
          </p:cNvPicPr>
          <p:nvPr userDrawn="1"/>
        </p:nvPicPr>
        <p:blipFill>
          <a:blip r:embed="rId2"/>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5261354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Slide #3">
    <p:spTree>
      <p:nvGrpSpPr>
        <p:cNvPr id="1" name=""/>
        <p:cNvGrpSpPr/>
        <p:nvPr/>
      </p:nvGrpSpPr>
      <p:grpSpPr>
        <a:xfrm>
          <a:off x="0" y="0"/>
          <a:ext cx="0" cy="0"/>
          <a:chOff x="0" y="0"/>
          <a:chExt cx="0" cy="0"/>
        </a:xfrm>
      </p:grpSpPr>
      <p:sp>
        <p:nvSpPr>
          <p:cNvPr id="2" name="Title 1"/>
          <p:cNvSpPr>
            <a:spLocks noGrp="1"/>
          </p:cNvSpPr>
          <p:nvPr>
            <p:ph type="title"/>
          </p:nvPr>
        </p:nvSpPr>
        <p:spPr>
          <a:xfrm>
            <a:off x="838200" y="819856"/>
            <a:ext cx="10515600" cy="651891"/>
          </a:xfrm>
        </p:spPr>
        <p:txBody>
          <a:bodyPr>
            <a:normAutofit/>
          </a:bodyPr>
          <a:lstStyle>
            <a:lvl1pPr>
              <a:defRPr sz="3200"/>
            </a:lvl1pPr>
          </a:lstStyle>
          <a:p>
            <a:r>
              <a:rPr lang="en-US" dirty="0"/>
              <a:t>Click to edit Master title style</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dirty="0"/>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710497"/>
            <a:ext cx="1308050" cy="0"/>
          </a:xfrm>
          <a:prstGeom prst="line">
            <a:avLst/>
          </a:prstGeom>
          <a:ln w="57150">
            <a:solidFill>
              <a:srgbClr val="E67103"/>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77183919-07C0-BB40-B214-D38D5EF6152A}"/>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b="1" cap="all" spc="310" baseline="0">
                <a:solidFill>
                  <a:srgbClr val="232D4B"/>
                </a:solidFill>
                <a:latin typeface="Franklin Gothic" panose="020B0603020102020204" pitchFamily="34" charset="0"/>
              </a:defRPr>
            </a:lvl1pPr>
          </a:lstStyle>
          <a:p>
            <a:r>
              <a:rPr lang="en-US" dirty="0"/>
              <a:t>PRESENTATION NAME / SECTION PLACEHOLDER</a:t>
            </a:r>
          </a:p>
        </p:txBody>
      </p:sp>
      <p:pic>
        <p:nvPicPr>
          <p:cNvPr id="12" name="Picture 11">
            <a:extLst>
              <a:ext uri="{FF2B5EF4-FFF2-40B4-BE49-F238E27FC236}">
                <a16:creationId xmlns:a16="http://schemas.microsoft.com/office/drawing/2014/main" id="{CC262274-FD7F-9A44-A2B9-E19DC583423F}"/>
              </a:ext>
            </a:extLst>
          </p:cNvPr>
          <p:cNvPicPr>
            <a:picLocks noChangeAspect="1"/>
          </p:cNvPicPr>
          <p:nvPr userDrawn="1"/>
        </p:nvPicPr>
        <p:blipFill>
          <a:blip r:embed="rId2"/>
          <a:stretch>
            <a:fillRect/>
          </a:stretch>
        </p:blipFill>
        <p:spPr>
          <a:xfrm>
            <a:off x="410932" y="6111323"/>
            <a:ext cx="2494109" cy="536706"/>
          </a:xfrm>
          <a:prstGeom prst="rect">
            <a:avLst/>
          </a:prstGeom>
        </p:spPr>
      </p:pic>
      <p:sp>
        <p:nvSpPr>
          <p:cNvPr id="10" name="Content Placeholder 2">
            <a:extLst>
              <a:ext uri="{FF2B5EF4-FFF2-40B4-BE49-F238E27FC236}">
                <a16:creationId xmlns:a16="http://schemas.microsoft.com/office/drawing/2014/main" id="{154CF1A4-2DE4-5A45-92A8-22030669F447}"/>
              </a:ext>
            </a:extLst>
          </p:cNvPr>
          <p:cNvSpPr>
            <a:spLocks noGrp="1"/>
          </p:cNvSpPr>
          <p:nvPr>
            <p:ph idx="1" hasCustomPrompt="1"/>
          </p:nvPr>
        </p:nvSpPr>
        <p:spPr>
          <a:xfrm>
            <a:off x="851079" y="1433111"/>
            <a:ext cx="10515600" cy="4445635"/>
          </a:xfrm>
        </p:spPr>
        <p:txBody>
          <a:bodyPr>
            <a:noAutofit/>
          </a:bodyPr>
          <a:lstStyle>
            <a:lvl1pPr>
              <a:lnSpc>
                <a:spcPct val="135000"/>
              </a:lnSpc>
              <a:defRPr sz="2400"/>
            </a:lvl1pPr>
            <a:lvl2pPr>
              <a:defRPr sz="2000"/>
            </a:lvl2pPr>
            <a:lvl3pPr>
              <a:defRPr sz="1900"/>
            </a:lvl3pPr>
            <a:lvl4pPr>
              <a:defRPr sz="1800"/>
            </a:lvl4pPr>
            <a:lvl5pPr>
              <a:defRPr sz="1600"/>
            </a:lvl5pPr>
          </a:lstStyle>
          <a:p>
            <a:pPr lvl="0"/>
            <a:r>
              <a:rPr lang="en-US" dirty="0"/>
              <a:t>Click to edit Master text styles</a:t>
            </a:r>
          </a:p>
          <a:p>
            <a:pPr lvl="1"/>
            <a:r>
              <a:rPr lang="en-US" dirty="0" err="1"/>
              <a:t>asdf</a:t>
            </a:r>
            <a:endParaRPr lang="en-US" dirty="0"/>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840658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Slide #4">
    <p:spTree>
      <p:nvGrpSpPr>
        <p:cNvPr id="1" name=""/>
        <p:cNvGrpSpPr/>
        <p:nvPr/>
      </p:nvGrpSpPr>
      <p:grpSpPr>
        <a:xfrm>
          <a:off x="0" y="0"/>
          <a:ext cx="0" cy="0"/>
          <a:chOff x="0" y="0"/>
          <a:chExt cx="0" cy="0"/>
        </a:xfrm>
      </p:grpSpPr>
      <p:sp>
        <p:nvSpPr>
          <p:cNvPr id="2" name="Title 1"/>
          <p:cNvSpPr>
            <a:spLocks noGrp="1"/>
          </p:cNvSpPr>
          <p:nvPr>
            <p:ph type="title"/>
          </p:nvPr>
        </p:nvSpPr>
        <p:spPr>
          <a:xfrm>
            <a:off x="838200" y="819854"/>
            <a:ext cx="10778544" cy="651891"/>
          </a:xfrm>
        </p:spPr>
        <p:txBody>
          <a:bodyPr>
            <a:normAutofit/>
          </a:bodyPr>
          <a:lstStyle>
            <a:lvl1pPr>
              <a:defRPr sz="3200"/>
            </a:lvl1pPr>
          </a:lstStyle>
          <a:p>
            <a:r>
              <a:rPr lang="en-US" dirty="0"/>
              <a:t>Click to edit Master title style</a:t>
            </a:r>
          </a:p>
        </p:txBody>
      </p:sp>
      <p:sp>
        <p:nvSpPr>
          <p:cNvPr id="3" name="Content Placeholder 2"/>
          <p:cNvSpPr>
            <a:spLocks noGrp="1"/>
          </p:cNvSpPr>
          <p:nvPr>
            <p:ph idx="1" hasCustomPrompt="1"/>
          </p:nvPr>
        </p:nvSpPr>
        <p:spPr>
          <a:xfrm>
            <a:off x="838200" y="1552595"/>
            <a:ext cx="10778544" cy="4385105"/>
          </a:xfrm>
        </p:spPr>
        <p:txBody>
          <a:bodyPr>
            <a:noAutofit/>
          </a:bodyPr>
          <a:lstStyle>
            <a:lvl1pPr>
              <a:lnSpc>
                <a:spcPct val="135000"/>
              </a:lnSpc>
              <a:defRPr/>
            </a:lvl1pPr>
            <a:lvl2pPr marL="914400" indent="0">
              <a:spcBef>
                <a:spcPts val="0"/>
              </a:spcBef>
              <a:spcAft>
                <a:spcPts val="0"/>
              </a:spcAft>
              <a:buNone/>
              <a:defRPr sz="2000"/>
            </a:lvl2pPr>
            <a:lvl3pPr marL="914400" indent="0">
              <a:spcBef>
                <a:spcPts val="0"/>
              </a:spcBef>
              <a:spcAft>
                <a:spcPts val="0"/>
              </a:spcAft>
              <a:buNone/>
              <a:defRPr sz="2000"/>
            </a:lvl3pPr>
            <a:lvl4pPr marL="914400" indent="0">
              <a:spcBef>
                <a:spcPts val="0"/>
              </a:spcBef>
              <a:spcAft>
                <a:spcPts val="0"/>
              </a:spcAft>
              <a:buNone/>
              <a:defRPr sz="2000"/>
            </a:lvl4pPr>
            <a:lvl5pPr marL="914400" indent="0">
              <a:spcBef>
                <a:spcPts val="0"/>
              </a:spcBef>
              <a:spcAft>
                <a:spcPts val="0"/>
              </a:spcAft>
              <a:buNone/>
              <a:defRPr sz="2000"/>
            </a:lvl5pPr>
          </a:lstStyle>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710495"/>
            <a:ext cx="1308050" cy="0"/>
          </a:xfrm>
          <a:prstGeom prst="line">
            <a:avLst/>
          </a:prstGeom>
          <a:ln w="57150">
            <a:solidFill>
              <a:srgbClr val="E67103"/>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C8A26B99-58F4-2140-A962-15174E827418}"/>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dirty="0"/>
              <a:t>PRESENTATION NAME / SECTION PLACEHOLDER</a:t>
            </a:r>
          </a:p>
        </p:txBody>
      </p:sp>
      <p:pic>
        <p:nvPicPr>
          <p:cNvPr id="12" name="Picture 11">
            <a:extLst>
              <a:ext uri="{FF2B5EF4-FFF2-40B4-BE49-F238E27FC236}">
                <a16:creationId xmlns:a16="http://schemas.microsoft.com/office/drawing/2014/main" id="{60E91F71-EBC1-D147-854C-D1A931ADADE7}"/>
              </a:ext>
            </a:extLst>
          </p:cNvPr>
          <p:cNvPicPr>
            <a:picLocks noChangeAspect="1"/>
          </p:cNvPicPr>
          <p:nvPr userDrawn="1"/>
        </p:nvPicPr>
        <p:blipFill>
          <a:blip r:embed="rId2"/>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40222244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Slide #5 (2 col)">
    <p:spTree>
      <p:nvGrpSpPr>
        <p:cNvPr id="1" name=""/>
        <p:cNvGrpSpPr/>
        <p:nvPr/>
      </p:nvGrpSpPr>
      <p:grpSpPr>
        <a:xfrm>
          <a:off x="0" y="0"/>
          <a:ext cx="0" cy="0"/>
          <a:chOff x="0" y="0"/>
          <a:chExt cx="0" cy="0"/>
        </a:xfrm>
      </p:grpSpPr>
      <p:sp>
        <p:nvSpPr>
          <p:cNvPr id="2" name="Title 1"/>
          <p:cNvSpPr>
            <a:spLocks noGrp="1"/>
          </p:cNvSpPr>
          <p:nvPr>
            <p:ph type="title"/>
          </p:nvPr>
        </p:nvSpPr>
        <p:spPr>
          <a:xfrm>
            <a:off x="838200" y="806976"/>
            <a:ext cx="10842938" cy="651891"/>
          </a:xfrm>
        </p:spPr>
        <p:txBody>
          <a:bodyPr>
            <a:normAutofit/>
          </a:bodyPr>
          <a:lstStyle>
            <a:lvl1pPr>
              <a:defRPr sz="3200"/>
            </a:lvl1pPr>
          </a:lstStyle>
          <a:p>
            <a:r>
              <a:rPr lang="en-US" dirty="0"/>
              <a:t>Click to edit Master title style</a:t>
            </a:r>
          </a:p>
        </p:txBody>
      </p:sp>
      <p:sp>
        <p:nvSpPr>
          <p:cNvPr id="3" name="Content Placeholder 2"/>
          <p:cNvSpPr>
            <a:spLocks noGrp="1"/>
          </p:cNvSpPr>
          <p:nvPr>
            <p:ph idx="1" hasCustomPrompt="1"/>
          </p:nvPr>
        </p:nvSpPr>
        <p:spPr>
          <a:xfrm>
            <a:off x="1416676" y="1511729"/>
            <a:ext cx="10264462" cy="4395265"/>
          </a:xfrm>
        </p:spPr>
        <p:txBody>
          <a:bodyPr numCol="2">
            <a:noAutofit/>
          </a:bodyPr>
          <a:lstStyle>
            <a:lvl1pPr>
              <a:lnSpc>
                <a:spcPct val="135000"/>
              </a:lnSpc>
              <a:defRPr/>
            </a:lvl1pPr>
            <a:lvl2pPr marL="502920" indent="-228600">
              <a:lnSpc>
                <a:spcPct val="90000"/>
              </a:lnSpc>
              <a:spcAft>
                <a:spcPts val="300"/>
              </a:spcAft>
              <a:buFont typeface="Wingdings" pitchFamily="2" charset="2"/>
              <a:buChar char="§"/>
              <a:defRPr sz="2000"/>
            </a:lvl2pPr>
            <a:lvl3pPr>
              <a:defRPr sz="1900"/>
            </a:lvl3pPr>
            <a:lvl4pPr>
              <a:defRPr sz="1800"/>
            </a:lvl4pPr>
            <a:lvl5pPr>
              <a:defRPr sz="1600"/>
            </a:lvl5pPr>
          </a:lstStyle>
          <a:p>
            <a:pPr lvl="1"/>
            <a:r>
              <a:rPr lang="en-US" dirty="0"/>
              <a:t>Second level</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684738"/>
            <a:ext cx="1308050" cy="0"/>
          </a:xfrm>
          <a:prstGeom prst="line">
            <a:avLst/>
          </a:prstGeom>
          <a:ln w="57150">
            <a:solidFill>
              <a:srgbClr val="E67103"/>
            </a:solidFill>
          </a:ln>
        </p:spPr>
        <p:style>
          <a:lnRef idx="1">
            <a:schemeClr val="accent1"/>
          </a:lnRef>
          <a:fillRef idx="0">
            <a:schemeClr val="accent1"/>
          </a:fillRef>
          <a:effectRef idx="0">
            <a:schemeClr val="accent1"/>
          </a:effectRef>
          <a:fontRef idx="minor">
            <a:schemeClr val="tx1"/>
          </a:fontRef>
        </p:style>
      </p:cxnSp>
      <p:sp>
        <p:nvSpPr>
          <p:cNvPr id="10" name="Footer Placeholder 3">
            <a:extLst>
              <a:ext uri="{FF2B5EF4-FFF2-40B4-BE49-F238E27FC236}">
                <a16:creationId xmlns:a16="http://schemas.microsoft.com/office/drawing/2014/main" id="{03B935B2-FB12-BE42-8A23-96677DF50530}"/>
              </a:ext>
            </a:extLst>
          </p:cNvPr>
          <p:cNvSpPr>
            <a:spLocks noGrp="1"/>
          </p:cNvSpPr>
          <p:nvPr>
            <p:ph type="ftr" sz="quarter" idx="3"/>
          </p:nvPr>
        </p:nvSpPr>
        <p:spPr>
          <a:xfrm>
            <a:off x="7206340" y="6365673"/>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1" name="Picture 10">
            <a:extLst>
              <a:ext uri="{FF2B5EF4-FFF2-40B4-BE49-F238E27FC236}">
                <a16:creationId xmlns:a16="http://schemas.microsoft.com/office/drawing/2014/main" id="{45650D30-0AA3-694B-A2BB-08E6862C09FE}"/>
              </a:ext>
            </a:extLst>
          </p:cNvPr>
          <p:cNvPicPr>
            <a:picLocks noChangeAspect="1"/>
          </p:cNvPicPr>
          <p:nvPr userDrawn="1"/>
        </p:nvPicPr>
        <p:blipFill>
          <a:blip r:embed="rId2"/>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8898053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Slide #6">
    <p:spTree>
      <p:nvGrpSpPr>
        <p:cNvPr id="1" name=""/>
        <p:cNvGrpSpPr/>
        <p:nvPr/>
      </p:nvGrpSpPr>
      <p:grpSpPr>
        <a:xfrm>
          <a:off x="0" y="0"/>
          <a:ext cx="0" cy="0"/>
          <a:chOff x="0" y="0"/>
          <a:chExt cx="0" cy="0"/>
        </a:xfrm>
      </p:grpSpPr>
      <p:sp>
        <p:nvSpPr>
          <p:cNvPr id="2" name="Title 1"/>
          <p:cNvSpPr>
            <a:spLocks noGrp="1"/>
          </p:cNvSpPr>
          <p:nvPr>
            <p:ph type="title"/>
          </p:nvPr>
        </p:nvSpPr>
        <p:spPr>
          <a:xfrm>
            <a:off x="1009649" y="1076432"/>
            <a:ext cx="9834361" cy="760236"/>
          </a:xfrm>
        </p:spPr>
        <p:txBody>
          <a:bodyPr>
            <a:noAutofit/>
          </a:bodyPr>
          <a:lstStyle>
            <a:lvl1pPr>
              <a:lnSpc>
                <a:spcPct val="100000"/>
              </a:lnSpc>
              <a:defRPr sz="3200"/>
            </a:lvl1pPr>
          </a:lstStyle>
          <a:p>
            <a:r>
              <a:rPr lang="en-US" dirty="0"/>
              <a:t>Click to edit Master title style</a:t>
            </a:r>
          </a:p>
        </p:txBody>
      </p:sp>
      <p:sp>
        <p:nvSpPr>
          <p:cNvPr id="3" name="Content Placeholder 2"/>
          <p:cNvSpPr>
            <a:spLocks noGrp="1"/>
          </p:cNvSpPr>
          <p:nvPr>
            <p:ph idx="1" hasCustomPrompt="1"/>
          </p:nvPr>
        </p:nvSpPr>
        <p:spPr>
          <a:xfrm>
            <a:off x="1009650" y="2169348"/>
            <a:ext cx="10697246" cy="3630763"/>
          </a:xfrm>
        </p:spPr>
        <p:txBody>
          <a:bodyPr tIns="0">
            <a:noAutofit/>
          </a:bodyPr>
          <a:lstStyle>
            <a:lvl1pPr marL="577850" indent="-568325">
              <a:lnSpc>
                <a:spcPct val="100000"/>
              </a:lnSpc>
              <a:spcAft>
                <a:spcPts val="3000"/>
              </a:spcAft>
              <a:buSzPct val="175000"/>
              <a:buFontTx/>
              <a:buBlip>
                <a:blip r:embed="rId2"/>
              </a:buBlip>
              <a:tabLst/>
              <a:defRPr sz="2000" b="0">
                <a:solidFill>
                  <a:srgbClr val="232D4B"/>
                </a:solidFill>
                <a:latin typeface="Franklin Gothic Book" panose="020B0503020102020204" pitchFamily="34" charset="0"/>
              </a:defRPr>
            </a:lvl1pPr>
            <a:lvl2pPr marL="517525" indent="-517525">
              <a:lnSpc>
                <a:spcPct val="100000"/>
              </a:lnSpc>
              <a:spcBef>
                <a:spcPts val="400"/>
              </a:spcBef>
              <a:spcAft>
                <a:spcPts val="2000"/>
              </a:spcAft>
              <a:buSzPct val="200000"/>
              <a:buFontTx/>
              <a:buBlip>
                <a:blip r:embed="rId3"/>
              </a:buBlip>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a:t>Click to add text</a:t>
            </a:r>
          </a:p>
        </p:txBody>
      </p:sp>
      <p:cxnSp>
        <p:nvCxnSpPr>
          <p:cNvPr id="21" name="Straight Connector 20">
            <a:extLst>
              <a:ext uri="{FF2B5EF4-FFF2-40B4-BE49-F238E27FC236}">
                <a16:creationId xmlns:a16="http://schemas.microsoft.com/office/drawing/2014/main" id="{2CAE287E-DFF4-0C4F-ABC7-A5EC59B82476}"/>
              </a:ext>
            </a:extLst>
          </p:cNvPr>
          <p:cNvCxnSpPr/>
          <p:nvPr userDrawn="1"/>
        </p:nvCxnSpPr>
        <p:spPr>
          <a:xfrm>
            <a:off x="992949" y="819199"/>
            <a:ext cx="3842522" cy="1826"/>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28" name="Slide Number Placeholder 5">
            <a:extLst>
              <a:ext uri="{FF2B5EF4-FFF2-40B4-BE49-F238E27FC236}">
                <a16:creationId xmlns:a16="http://schemas.microsoft.com/office/drawing/2014/main" id="{B1D8A987-667A-914E-B9E5-FD66FEE8226C}"/>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a:p>
        </p:txBody>
      </p:sp>
      <p:cxnSp>
        <p:nvCxnSpPr>
          <p:cNvPr id="29" name="Straight Connector 28">
            <a:extLst>
              <a:ext uri="{FF2B5EF4-FFF2-40B4-BE49-F238E27FC236}">
                <a16:creationId xmlns:a16="http://schemas.microsoft.com/office/drawing/2014/main" id="{BCF59BC1-D309-5145-B91B-25FC4494A714}"/>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pic>
        <p:nvPicPr>
          <p:cNvPr id="37" name="Picture 36">
            <a:extLst>
              <a:ext uri="{FF2B5EF4-FFF2-40B4-BE49-F238E27FC236}">
                <a16:creationId xmlns:a16="http://schemas.microsoft.com/office/drawing/2014/main" id="{643573AF-8634-C649-98DC-B8F8C42853FB}"/>
              </a:ext>
            </a:extLst>
          </p:cNvPr>
          <p:cNvPicPr>
            <a:picLocks noChangeAspect="1"/>
          </p:cNvPicPr>
          <p:nvPr userDrawn="1"/>
        </p:nvPicPr>
        <p:blipFill>
          <a:blip r:embed="rId4"/>
          <a:stretch>
            <a:fillRect/>
          </a:stretch>
        </p:blipFill>
        <p:spPr>
          <a:xfrm>
            <a:off x="10947737" y="521193"/>
            <a:ext cx="1229917" cy="104532"/>
          </a:xfrm>
          <a:prstGeom prst="rect">
            <a:avLst/>
          </a:prstGeom>
        </p:spPr>
      </p:pic>
      <p:pic>
        <p:nvPicPr>
          <p:cNvPr id="38" name="Picture 37">
            <a:extLst>
              <a:ext uri="{FF2B5EF4-FFF2-40B4-BE49-F238E27FC236}">
                <a16:creationId xmlns:a16="http://schemas.microsoft.com/office/drawing/2014/main" id="{58D9DAB8-7618-3C4A-A1CC-10DBEB93511F}"/>
              </a:ext>
            </a:extLst>
          </p:cNvPr>
          <p:cNvPicPr>
            <a:picLocks noChangeAspect="1"/>
          </p:cNvPicPr>
          <p:nvPr userDrawn="1"/>
        </p:nvPicPr>
        <p:blipFill>
          <a:blip r:embed="rId5"/>
          <a:stretch>
            <a:fillRect/>
          </a:stretch>
        </p:blipFill>
        <p:spPr>
          <a:xfrm>
            <a:off x="11453141" y="842942"/>
            <a:ext cx="989993" cy="100361"/>
          </a:xfrm>
          <a:prstGeom prst="rect">
            <a:avLst/>
          </a:prstGeom>
        </p:spPr>
      </p:pic>
      <p:sp>
        <p:nvSpPr>
          <p:cNvPr id="10" name="Footer Placeholder 3">
            <a:extLst>
              <a:ext uri="{FF2B5EF4-FFF2-40B4-BE49-F238E27FC236}">
                <a16:creationId xmlns:a16="http://schemas.microsoft.com/office/drawing/2014/main" id="{755FBA85-E2CE-DE47-AFA1-3278550816A0}"/>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1" name="Picture 10">
            <a:extLst>
              <a:ext uri="{FF2B5EF4-FFF2-40B4-BE49-F238E27FC236}">
                <a16:creationId xmlns:a16="http://schemas.microsoft.com/office/drawing/2014/main" id="{4F9CF4BF-35A5-1A43-A794-C92C6456BA06}"/>
              </a:ext>
            </a:extLst>
          </p:cNvPr>
          <p:cNvPicPr>
            <a:picLocks noChangeAspect="1"/>
          </p:cNvPicPr>
          <p:nvPr userDrawn="1"/>
        </p:nvPicPr>
        <p:blipFill>
          <a:blip r:embed="rId6"/>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6987138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Slide #7">
    <p:spTree>
      <p:nvGrpSpPr>
        <p:cNvPr id="1" name=""/>
        <p:cNvGrpSpPr/>
        <p:nvPr/>
      </p:nvGrpSpPr>
      <p:grpSpPr>
        <a:xfrm>
          <a:off x="0" y="0"/>
          <a:ext cx="0" cy="0"/>
          <a:chOff x="0" y="0"/>
          <a:chExt cx="0" cy="0"/>
        </a:xfrm>
      </p:grpSpPr>
      <p:sp>
        <p:nvSpPr>
          <p:cNvPr id="2" name="Title 1"/>
          <p:cNvSpPr>
            <a:spLocks noGrp="1"/>
          </p:cNvSpPr>
          <p:nvPr>
            <p:ph type="title"/>
          </p:nvPr>
        </p:nvSpPr>
        <p:spPr>
          <a:xfrm>
            <a:off x="1009650" y="1047868"/>
            <a:ext cx="7992682" cy="1070771"/>
          </a:xfrm>
        </p:spPr>
        <p:txBody>
          <a:bodyPr>
            <a:normAutofit/>
          </a:bodyPr>
          <a:lstStyle>
            <a:lvl1pPr>
              <a:lnSpc>
                <a:spcPct val="100000"/>
              </a:lnSpc>
              <a:defRPr sz="3200"/>
            </a:lvl1pPr>
          </a:lstStyle>
          <a:p>
            <a:r>
              <a:rPr lang="en-US" dirty="0"/>
              <a:t>Click to edit Master title style</a:t>
            </a:r>
          </a:p>
        </p:txBody>
      </p:sp>
      <p:sp>
        <p:nvSpPr>
          <p:cNvPr id="3" name="Content Placeholder 2"/>
          <p:cNvSpPr>
            <a:spLocks noGrp="1"/>
          </p:cNvSpPr>
          <p:nvPr>
            <p:ph idx="1" hasCustomPrompt="1"/>
          </p:nvPr>
        </p:nvSpPr>
        <p:spPr>
          <a:xfrm>
            <a:off x="4835470" y="2160840"/>
            <a:ext cx="6922941" cy="3648684"/>
          </a:xfrm>
        </p:spPr>
        <p:txBody>
          <a:bodyPr>
            <a:noAutofit/>
          </a:bodyPr>
          <a:lstStyle>
            <a:lvl1pPr>
              <a:lnSpc>
                <a:spcPct val="135000"/>
              </a:lnSpc>
              <a:defRPr/>
            </a:lvl1pPr>
            <a:lvl2pPr marL="0" indent="0">
              <a:lnSpc>
                <a:spcPct val="120000"/>
              </a:lnSpc>
              <a:spcBef>
                <a:spcPts val="0"/>
              </a:spcBef>
              <a:spcAft>
                <a:spcPts val="1800"/>
              </a:spcAft>
              <a:buNone/>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1"/>
            <a:r>
              <a:rPr lang="en-US" dirty="0"/>
              <a:t>Click to add text</a:t>
            </a:r>
          </a:p>
        </p:txBody>
      </p:sp>
      <p:sp>
        <p:nvSpPr>
          <p:cNvPr id="19" name="Content Placeholder 18">
            <a:extLst>
              <a:ext uri="{FF2B5EF4-FFF2-40B4-BE49-F238E27FC236}">
                <a16:creationId xmlns:a16="http://schemas.microsoft.com/office/drawing/2014/main" id="{B0756308-18D9-0349-8785-E0F32F6F12BE}"/>
              </a:ext>
            </a:extLst>
          </p:cNvPr>
          <p:cNvSpPr>
            <a:spLocks noGrp="1"/>
          </p:cNvSpPr>
          <p:nvPr>
            <p:ph sz="quarter" idx="10" hasCustomPrompt="1"/>
          </p:nvPr>
        </p:nvSpPr>
        <p:spPr>
          <a:xfrm>
            <a:off x="1009650" y="2166563"/>
            <a:ext cx="3603625" cy="3616159"/>
          </a:xfrm>
        </p:spPr>
        <p:txBody>
          <a:bodyPr>
            <a:noAutofit/>
          </a:bodyPr>
          <a:lstStyle>
            <a:lvl1pPr marL="0">
              <a:lnSpc>
                <a:spcPct val="114000"/>
              </a:lnSpc>
              <a:defRPr/>
            </a:lvl1pPr>
          </a:lstStyle>
          <a:p>
            <a:pPr lvl="0"/>
            <a:r>
              <a:rPr lang="en-US" dirty="0" err="1"/>
              <a:t>Alehtoiangjlnalenglaje</a:t>
            </a:r>
            <a:r>
              <a:rPr lang="en-US" dirty="0"/>
              <a:t> </a:t>
            </a:r>
            <a:r>
              <a:rPr lang="en-US" dirty="0" err="1"/>
              <a:t>otiajeoilrn</a:t>
            </a:r>
            <a:r>
              <a:rPr lang="en-US" dirty="0"/>
              <a:t> </a:t>
            </a:r>
            <a:r>
              <a:rPr lang="en-US" dirty="0" err="1"/>
              <a:t>alenglaengoialejnlfg</a:t>
            </a:r>
            <a:endParaRPr lang="en-US" dirty="0"/>
          </a:p>
        </p:txBody>
      </p:sp>
      <p:pic>
        <p:nvPicPr>
          <p:cNvPr id="22" name="Picture 21">
            <a:extLst>
              <a:ext uri="{FF2B5EF4-FFF2-40B4-BE49-F238E27FC236}">
                <a16:creationId xmlns:a16="http://schemas.microsoft.com/office/drawing/2014/main" id="{654F05DE-903E-7344-9D9D-12F4732E6088}"/>
              </a:ext>
            </a:extLst>
          </p:cNvPr>
          <p:cNvPicPr>
            <a:picLocks noChangeAspect="1"/>
          </p:cNvPicPr>
          <p:nvPr userDrawn="1"/>
        </p:nvPicPr>
        <p:blipFill>
          <a:blip r:embed="rId2"/>
          <a:stretch>
            <a:fillRect/>
          </a:stretch>
        </p:blipFill>
        <p:spPr>
          <a:xfrm>
            <a:off x="9195496" y="1381590"/>
            <a:ext cx="1261570" cy="107222"/>
          </a:xfrm>
          <a:prstGeom prst="rect">
            <a:avLst/>
          </a:prstGeom>
        </p:spPr>
      </p:pic>
      <p:pic>
        <p:nvPicPr>
          <p:cNvPr id="25" name="Picture 24">
            <a:extLst>
              <a:ext uri="{FF2B5EF4-FFF2-40B4-BE49-F238E27FC236}">
                <a16:creationId xmlns:a16="http://schemas.microsoft.com/office/drawing/2014/main" id="{B43412BB-A67D-994C-B52C-3C8D1A00E995}"/>
              </a:ext>
            </a:extLst>
          </p:cNvPr>
          <p:cNvPicPr>
            <a:picLocks noChangeAspect="1"/>
          </p:cNvPicPr>
          <p:nvPr userDrawn="1"/>
        </p:nvPicPr>
        <p:blipFill>
          <a:blip r:embed="rId3"/>
          <a:stretch>
            <a:fillRect/>
          </a:stretch>
        </p:blipFill>
        <p:spPr>
          <a:xfrm>
            <a:off x="9956801" y="1685561"/>
            <a:ext cx="2235200" cy="117397"/>
          </a:xfrm>
          <a:prstGeom prst="rect">
            <a:avLst/>
          </a:prstGeom>
        </p:spPr>
      </p:pic>
      <p:sp>
        <p:nvSpPr>
          <p:cNvPr id="31" name="Slide Number Placeholder 5">
            <a:extLst>
              <a:ext uri="{FF2B5EF4-FFF2-40B4-BE49-F238E27FC236}">
                <a16:creationId xmlns:a16="http://schemas.microsoft.com/office/drawing/2014/main" id="{C6DB260F-232E-C74C-9357-B29A70E46E4F}"/>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a:p>
        </p:txBody>
      </p:sp>
      <p:cxnSp>
        <p:nvCxnSpPr>
          <p:cNvPr id="32" name="Straight Connector 31">
            <a:extLst>
              <a:ext uri="{FF2B5EF4-FFF2-40B4-BE49-F238E27FC236}">
                <a16:creationId xmlns:a16="http://schemas.microsoft.com/office/drawing/2014/main" id="{467AE943-1EF1-E848-BEF3-27959B6C51B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8197AA6-3177-CB4C-AF53-5BCF0DFCAE15}"/>
              </a:ext>
            </a:extLst>
          </p:cNvPr>
          <p:cNvCxnSpPr/>
          <p:nvPr userDrawn="1"/>
        </p:nvCxnSpPr>
        <p:spPr>
          <a:xfrm>
            <a:off x="992949" y="819199"/>
            <a:ext cx="3842522" cy="1826"/>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CC60AB2C-5CBE-8F4B-8A35-AFDA9ADF07C8}"/>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2" name="Picture 11">
            <a:extLst>
              <a:ext uri="{FF2B5EF4-FFF2-40B4-BE49-F238E27FC236}">
                <a16:creationId xmlns:a16="http://schemas.microsoft.com/office/drawing/2014/main" id="{00694224-78F0-6544-AF12-7F5CC1229F6C}"/>
              </a:ext>
            </a:extLst>
          </p:cNvPr>
          <p:cNvPicPr>
            <a:picLocks noChangeAspect="1"/>
          </p:cNvPicPr>
          <p:nvPr userDrawn="1"/>
        </p:nvPicPr>
        <p:blipFill>
          <a:blip r:embed="rId4"/>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8013204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Slide #8">
    <p:spTree>
      <p:nvGrpSpPr>
        <p:cNvPr id="1" name=""/>
        <p:cNvGrpSpPr/>
        <p:nvPr/>
      </p:nvGrpSpPr>
      <p:grpSpPr>
        <a:xfrm>
          <a:off x="0" y="0"/>
          <a:ext cx="0" cy="0"/>
          <a:chOff x="0" y="0"/>
          <a:chExt cx="0" cy="0"/>
        </a:xfrm>
      </p:grpSpPr>
      <p:sp>
        <p:nvSpPr>
          <p:cNvPr id="2" name="Title 1"/>
          <p:cNvSpPr>
            <a:spLocks noGrp="1"/>
          </p:cNvSpPr>
          <p:nvPr>
            <p:ph type="title"/>
          </p:nvPr>
        </p:nvSpPr>
        <p:spPr>
          <a:xfrm>
            <a:off x="1009649" y="1051121"/>
            <a:ext cx="10664189" cy="760236"/>
          </a:xfrm>
        </p:spPr>
        <p:txBody>
          <a:bodyPr>
            <a:noAutofit/>
          </a:bodyPr>
          <a:lstStyle>
            <a:lvl1pPr>
              <a:lnSpc>
                <a:spcPct val="100000"/>
              </a:lnSpc>
              <a:defRPr sz="3200"/>
            </a:lvl1pPr>
          </a:lstStyle>
          <a:p>
            <a:r>
              <a:rPr lang="en-US" dirty="0"/>
              <a:t>Click to edit Master title style</a:t>
            </a:r>
          </a:p>
        </p:txBody>
      </p:sp>
      <p:sp>
        <p:nvSpPr>
          <p:cNvPr id="3" name="Content Placeholder 2"/>
          <p:cNvSpPr>
            <a:spLocks noGrp="1"/>
          </p:cNvSpPr>
          <p:nvPr>
            <p:ph idx="1" hasCustomPrompt="1"/>
          </p:nvPr>
        </p:nvSpPr>
        <p:spPr>
          <a:xfrm>
            <a:off x="1009650" y="2631440"/>
            <a:ext cx="5035550" cy="2917186"/>
          </a:xfrm>
        </p:spPr>
        <p:txBody>
          <a:bodyPr tIns="0">
            <a:noAutofit/>
          </a:bodyPr>
          <a:lstStyle>
            <a:lvl1pPr marL="0" indent="0">
              <a:lnSpc>
                <a:spcPct val="100000"/>
              </a:lnSpc>
              <a:spcAft>
                <a:spcPts val="600"/>
              </a:spcAft>
              <a:buSzPct val="175000"/>
              <a:buFontTx/>
              <a:buNone/>
              <a:tabLst/>
              <a:defRPr sz="2000" b="1" i="0">
                <a:solidFill>
                  <a:srgbClr val="232D4B"/>
                </a:solidFill>
                <a:latin typeface="Franklin Gothic Demi" panose="020B0603020102020204" pitchFamily="34" charset="0"/>
              </a:defRPr>
            </a:lvl1pPr>
            <a:lvl2pPr marL="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a:t>Bolded Copy</a:t>
            </a:r>
          </a:p>
          <a:p>
            <a:pPr lvl="1"/>
            <a:r>
              <a:rPr lang="en-US" dirty="0"/>
              <a:t>paragraph</a:t>
            </a:r>
          </a:p>
        </p:txBody>
      </p:sp>
      <p:sp>
        <p:nvSpPr>
          <p:cNvPr id="28" name="Slide Number Placeholder 5">
            <a:extLst>
              <a:ext uri="{FF2B5EF4-FFF2-40B4-BE49-F238E27FC236}">
                <a16:creationId xmlns:a16="http://schemas.microsoft.com/office/drawing/2014/main" id="{B1D8A987-667A-914E-B9E5-FD66FEE8226C}"/>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6190392" y="2631440"/>
            <a:ext cx="5483447" cy="2917185"/>
          </a:xfrm>
        </p:spPr>
        <p:txBody>
          <a:bodyPr tIns="0">
            <a:noAutofit/>
          </a:bodyPr>
          <a:lstStyle>
            <a:lvl1pPr marL="0" indent="0">
              <a:lnSpc>
                <a:spcPct val="100000"/>
              </a:lnSpc>
              <a:spcAft>
                <a:spcPts val="600"/>
              </a:spcAft>
              <a:buSzPct val="175000"/>
              <a:buFontTx/>
              <a:buNone/>
              <a:tabLst/>
              <a:defRPr sz="2000" b="1" i="0">
                <a:solidFill>
                  <a:srgbClr val="232D4B"/>
                </a:solidFill>
                <a:latin typeface="Franklin Gothic Demi" panose="020B0603020102020204" pitchFamily="34" charset="0"/>
              </a:defRPr>
            </a:lvl1pPr>
            <a:lvl2pPr marL="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a:t>Bolded Copy</a:t>
            </a:r>
          </a:p>
          <a:p>
            <a:pPr lvl="1"/>
            <a:r>
              <a:rPr lang="en-US" dirty="0"/>
              <a:t>paragraph</a:t>
            </a:r>
          </a:p>
        </p:txBody>
      </p:sp>
      <p:cxnSp>
        <p:nvCxnSpPr>
          <p:cNvPr id="10" name="Straight Connector 9">
            <a:extLst>
              <a:ext uri="{FF2B5EF4-FFF2-40B4-BE49-F238E27FC236}">
                <a16:creationId xmlns:a16="http://schemas.microsoft.com/office/drawing/2014/main" id="{C2E8B169-B5B3-914E-A404-D08FF8CF4D7A}"/>
              </a:ext>
            </a:extLst>
          </p:cNvPr>
          <p:cNvCxnSpPr/>
          <p:nvPr userDrawn="1"/>
        </p:nvCxnSpPr>
        <p:spPr>
          <a:xfrm>
            <a:off x="992949" y="819199"/>
            <a:ext cx="3842522" cy="1826"/>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83AE1A7-3929-4F48-8182-D5D51D394F73}"/>
              </a:ext>
            </a:extLst>
          </p:cNvPr>
          <p:cNvPicPr>
            <a:picLocks noChangeAspect="1"/>
          </p:cNvPicPr>
          <p:nvPr userDrawn="1"/>
        </p:nvPicPr>
        <p:blipFill>
          <a:blip r:embed="rId2"/>
          <a:stretch>
            <a:fillRect/>
          </a:stretch>
        </p:blipFill>
        <p:spPr>
          <a:xfrm>
            <a:off x="10947737" y="521193"/>
            <a:ext cx="1229917" cy="104532"/>
          </a:xfrm>
          <a:prstGeom prst="rect">
            <a:avLst/>
          </a:prstGeom>
        </p:spPr>
      </p:pic>
      <p:pic>
        <p:nvPicPr>
          <p:cNvPr id="12" name="Picture 11">
            <a:extLst>
              <a:ext uri="{FF2B5EF4-FFF2-40B4-BE49-F238E27FC236}">
                <a16:creationId xmlns:a16="http://schemas.microsoft.com/office/drawing/2014/main" id="{ABE1E8AE-668D-9E43-9C0D-A68E953BB8CC}"/>
              </a:ext>
            </a:extLst>
          </p:cNvPr>
          <p:cNvPicPr>
            <a:picLocks noChangeAspect="1"/>
          </p:cNvPicPr>
          <p:nvPr userDrawn="1"/>
        </p:nvPicPr>
        <p:blipFill>
          <a:blip r:embed="rId3"/>
          <a:stretch>
            <a:fillRect/>
          </a:stretch>
        </p:blipFill>
        <p:spPr>
          <a:xfrm>
            <a:off x="11453141" y="842942"/>
            <a:ext cx="989993" cy="100361"/>
          </a:xfrm>
          <a:prstGeom prst="rect">
            <a:avLst/>
          </a:prstGeom>
        </p:spPr>
      </p:pic>
      <p:sp>
        <p:nvSpPr>
          <p:cNvPr id="13" name="Footer Placeholder 3">
            <a:extLst>
              <a:ext uri="{FF2B5EF4-FFF2-40B4-BE49-F238E27FC236}">
                <a16:creationId xmlns:a16="http://schemas.microsoft.com/office/drawing/2014/main" id="{1BC63E3B-DFA2-8C4C-83CE-A8D34533A12C}"/>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4" name="Picture 13">
            <a:extLst>
              <a:ext uri="{FF2B5EF4-FFF2-40B4-BE49-F238E27FC236}">
                <a16:creationId xmlns:a16="http://schemas.microsoft.com/office/drawing/2014/main" id="{75FE6479-004B-B64D-BCE0-E0A3140EFE16}"/>
              </a:ext>
            </a:extLst>
          </p:cNvPr>
          <p:cNvPicPr>
            <a:picLocks noChangeAspect="1"/>
          </p:cNvPicPr>
          <p:nvPr userDrawn="1"/>
        </p:nvPicPr>
        <p:blipFill>
          <a:blip r:embed="rId4"/>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763162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Slide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D6483E0-5DA6-8643-AC38-AA6DA35AEF49}"/>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Slide Number Placeholder 3"/>
          <p:cNvSpPr>
            <a:spLocks noGrp="1"/>
          </p:cNvSpPr>
          <p:nvPr>
            <p:ph type="sldNum" sz="quarter" idx="12"/>
          </p:nvPr>
        </p:nvSpPr>
        <p:spPr>
          <a:xfrm>
            <a:off x="9466074" y="6357339"/>
            <a:ext cx="2493818" cy="274324"/>
          </a:xfrm>
          <a:prstGeom prst="rect">
            <a:avLst/>
          </a:prstGeom>
        </p:spPr>
        <p:txBody>
          <a:bodyPr/>
          <a:lstStyle>
            <a:lvl1pPr>
              <a:defRPr sz="1100" b="0" i="0">
                <a:solidFill>
                  <a:schemeClr val="bg1"/>
                </a:solidFill>
                <a:latin typeface="Franklin Gothic Demi" panose="020B0603020102020204" pitchFamily="34" charset="0"/>
                <a:ea typeface="Franklin Gothic Demi" panose="020B0603020102020204" pitchFamily="34" charset="0"/>
                <a:cs typeface="Franklin Gothic Demi" panose="020B0603020102020204" pitchFamily="34" charset="0"/>
              </a:defRPr>
            </a:lvl1pPr>
          </a:lstStyle>
          <a:p>
            <a:fld id="{6BE3F80B-1D50-8146-87FF-0786E261BD97}" type="slidenum">
              <a:rPr lang="en-US" smtClean="0"/>
              <a:pPr/>
              <a:t>‹#›</a:t>
            </a:fld>
            <a:endParaRPr lang="en-US" dirty="0"/>
          </a:p>
        </p:txBody>
      </p:sp>
      <p:sp>
        <p:nvSpPr>
          <p:cNvPr id="10" name="Title 1">
            <a:extLst>
              <a:ext uri="{FF2B5EF4-FFF2-40B4-BE49-F238E27FC236}">
                <a16:creationId xmlns:a16="http://schemas.microsoft.com/office/drawing/2014/main" id="{DAEFDDED-4F21-0C4B-9583-64CE42829A3E}"/>
              </a:ext>
            </a:extLst>
          </p:cNvPr>
          <p:cNvSpPr>
            <a:spLocks noGrp="1"/>
          </p:cNvSpPr>
          <p:nvPr>
            <p:ph type="ctrTitle"/>
          </p:nvPr>
        </p:nvSpPr>
        <p:spPr>
          <a:xfrm>
            <a:off x="1158241" y="2135256"/>
            <a:ext cx="7183120" cy="3117347"/>
          </a:xfrm>
        </p:spPr>
        <p:txBody>
          <a:bodyPr anchor="t" anchorCtr="0">
            <a:noAutofit/>
          </a:bodyPr>
          <a:lstStyle>
            <a:lvl1pPr algn="l">
              <a:lnSpc>
                <a:spcPts val="7680"/>
              </a:lnSpc>
              <a:defRPr sz="8000" b="1" i="0">
                <a:solidFill>
                  <a:schemeClr val="bg1"/>
                </a:solidFill>
                <a:latin typeface="Franklin Gothic Demi" panose="020B0603020102020204" pitchFamily="34" charset="0"/>
              </a:defRPr>
            </a:lvl1pPr>
          </a:lstStyle>
          <a:p>
            <a:r>
              <a:rPr lang="en-US" dirty="0"/>
              <a:t>Click to edit Master title style</a:t>
            </a:r>
          </a:p>
        </p:txBody>
      </p:sp>
      <p:pic>
        <p:nvPicPr>
          <p:cNvPr id="16" name="Picture 15">
            <a:extLst>
              <a:ext uri="{FF2B5EF4-FFF2-40B4-BE49-F238E27FC236}">
                <a16:creationId xmlns:a16="http://schemas.microsoft.com/office/drawing/2014/main" id="{69DC8C55-00DE-3444-9AAE-4AC139F9233C}"/>
              </a:ext>
            </a:extLst>
          </p:cNvPr>
          <p:cNvPicPr>
            <a:picLocks noChangeAspect="1"/>
          </p:cNvPicPr>
          <p:nvPr userDrawn="1"/>
        </p:nvPicPr>
        <p:blipFill>
          <a:blip r:embed="rId3">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16761" y="1093175"/>
            <a:ext cx="827065" cy="827065"/>
          </a:xfrm>
          <a:prstGeom prst="rect">
            <a:avLst/>
          </a:prstGeom>
        </p:spPr>
      </p:pic>
      <p:pic>
        <p:nvPicPr>
          <p:cNvPr id="17" name="Picture 16">
            <a:extLst>
              <a:ext uri="{FF2B5EF4-FFF2-40B4-BE49-F238E27FC236}">
                <a16:creationId xmlns:a16="http://schemas.microsoft.com/office/drawing/2014/main" id="{73A23D96-335E-C14F-A0EC-4383D2F3CB23}"/>
              </a:ext>
            </a:extLst>
          </p:cNvPr>
          <p:cNvPicPr>
            <a:picLocks noChangeAspect="1"/>
          </p:cNvPicPr>
          <p:nvPr userDrawn="1"/>
        </p:nvPicPr>
        <p:blipFill>
          <a:blip r:embed="rId4">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58704" y="5697289"/>
            <a:ext cx="2348096" cy="506308"/>
          </a:xfrm>
          <a:prstGeom prst="rect">
            <a:avLst/>
          </a:prstGeom>
        </p:spPr>
      </p:pic>
    </p:spTree>
    <p:extLst>
      <p:ext uri="{BB962C8B-B14F-4D97-AF65-F5344CB8AC3E}">
        <p14:creationId xmlns:p14="http://schemas.microsoft.com/office/powerpoint/2010/main" val="544025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2E01FD0-0C72-6D43-9FC2-47F545084F86}"/>
              </a:ext>
            </a:extLst>
          </p:cNvPr>
          <p:cNvPicPr>
            <a:picLocks noChangeAspect="1"/>
          </p:cNvPicPr>
          <p:nvPr userDrawn="1"/>
        </p:nvPicPr>
        <p:blipFill>
          <a:blip r:embed="rId2">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8588386" y="4221134"/>
            <a:ext cx="3042782" cy="656099"/>
          </a:xfrm>
          <a:prstGeom prst="rect">
            <a:avLst/>
          </a:prstGeom>
        </p:spPr>
      </p:pic>
    </p:spTree>
    <p:extLst>
      <p:ext uri="{BB962C8B-B14F-4D97-AF65-F5344CB8AC3E}">
        <p14:creationId xmlns:p14="http://schemas.microsoft.com/office/powerpoint/2010/main" val="21024525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DFFAC-B810-1F46-83E0-558F717AD6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EF1EF4-F612-494C-AB14-180BB1F6F3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Slide Number Placeholder 3">
            <a:extLst>
              <a:ext uri="{FF2B5EF4-FFF2-40B4-BE49-F238E27FC236}">
                <a16:creationId xmlns:a16="http://schemas.microsoft.com/office/drawing/2014/main" id="{F5FFFD7F-9340-0249-A195-74061BD5D6BF}"/>
              </a:ext>
            </a:extLst>
          </p:cNvPr>
          <p:cNvSpPr>
            <a:spLocks noGrp="1"/>
          </p:cNvSpPr>
          <p:nvPr>
            <p:ph type="sldNum" sz="quarter" idx="10"/>
          </p:nvPr>
        </p:nvSpPr>
        <p:spPr/>
        <p:txBody>
          <a:bodyPr/>
          <a:lstStyle/>
          <a:p>
            <a:fld id="{6BE3F80B-1D50-8146-87FF-0786E261BD97}" type="slidenum">
              <a:rPr lang="en-US" smtClean="0"/>
              <a:pPr/>
              <a:t>‹#›</a:t>
            </a:fld>
            <a:endParaRPr lang="en-US" dirty="0"/>
          </a:p>
        </p:txBody>
      </p:sp>
      <p:sp>
        <p:nvSpPr>
          <p:cNvPr id="5" name="Footer Placeholder 4">
            <a:extLst>
              <a:ext uri="{FF2B5EF4-FFF2-40B4-BE49-F238E27FC236}">
                <a16:creationId xmlns:a16="http://schemas.microsoft.com/office/drawing/2014/main" id="{00C2D988-580D-A54D-82F8-ADBFEC84CBF4}"/>
              </a:ext>
            </a:extLst>
          </p:cNvPr>
          <p:cNvSpPr>
            <a:spLocks noGrp="1"/>
          </p:cNvSpPr>
          <p:nvPr>
            <p:ph type="ftr" sz="quarter" idx="11"/>
          </p:nvPr>
        </p:nvSpPr>
        <p:spPr/>
        <p:txBody>
          <a:bodyPr/>
          <a:lstStyle/>
          <a:p>
            <a:r>
              <a:rPr lang="en-US"/>
              <a:t>PRESENTATION NAME / SECTION PLACEHOLDER</a:t>
            </a:r>
            <a:endParaRPr lang="en-US" dirty="0"/>
          </a:p>
        </p:txBody>
      </p:sp>
    </p:spTree>
    <p:extLst>
      <p:ext uri="{BB962C8B-B14F-4D97-AF65-F5344CB8AC3E}">
        <p14:creationId xmlns:p14="http://schemas.microsoft.com/office/powerpoint/2010/main" val="2930709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C">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E743070-3E62-8242-BAE6-49695F42ED55}"/>
              </a:ext>
            </a:extLst>
          </p:cNvPr>
          <p:cNvPicPr>
            <a:picLocks noChangeAspect="1"/>
          </p:cNvPicPr>
          <p:nvPr userDrawn="1"/>
        </p:nvPicPr>
        <p:blipFill>
          <a:blip r:embed="rId2">
            <a:grayscl/>
            <a:alphaModFix amt="74000"/>
          </a:blip>
          <a:stretch>
            <a:fillRect/>
          </a:stretch>
        </p:blipFill>
        <p:spPr>
          <a:xfrm>
            <a:off x="815995" y="494608"/>
            <a:ext cx="4572000" cy="4572000"/>
          </a:xfrm>
          <a:prstGeom prst="rect">
            <a:avLst/>
          </a:prstGeom>
        </p:spPr>
      </p:pic>
      <p:sp>
        <p:nvSpPr>
          <p:cNvPr id="2" name="Title 1"/>
          <p:cNvSpPr>
            <a:spLocks noGrp="1"/>
          </p:cNvSpPr>
          <p:nvPr>
            <p:ph type="title" hasCustomPrompt="1"/>
          </p:nvPr>
        </p:nvSpPr>
        <p:spPr>
          <a:xfrm>
            <a:off x="1981533" y="2385151"/>
            <a:ext cx="2240924" cy="739397"/>
          </a:xfrm>
          <a:solidFill>
            <a:schemeClr val="bg1">
              <a:alpha val="92000"/>
            </a:schemeClr>
          </a:solidFill>
          <a:effectLst>
            <a:softEdge rad="127000"/>
          </a:effectLst>
        </p:spPr>
        <p:txBody>
          <a:bodyPr anchor="ctr" anchorCtr="0">
            <a:noAutofit/>
          </a:bodyPr>
          <a:lstStyle>
            <a:lvl1pPr algn="ctr">
              <a:lnSpc>
                <a:spcPct val="90000"/>
              </a:lnSpc>
              <a:defRPr sz="3600" b="1" i="0">
                <a:solidFill>
                  <a:srgbClr val="E67103"/>
                </a:solidFill>
                <a:latin typeface="Franklin Gothic Demi" panose="020B0603020102020204" pitchFamily="34" charset="0"/>
              </a:defRPr>
            </a:lvl1pPr>
          </a:lstStyle>
          <a:p>
            <a:r>
              <a:rPr lang="en-US" dirty="0"/>
              <a:t>Contents</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5988676" y="1554452"/>
            <a:ext cx="5735962" cy="4790940"/>
          </a:xfrm>
        </p:spPr>
        <p:txBody>
          <a:bodyPr tIns="0">
            <a:noAutofit/>
          </a:bodyPr>
          <a:lstStyle>
            <a:lvl1pPr marL="457200" indent="-457200">
              <a:lnSpc>
                <a:spcPct val="90000"/>
              </a:lnSpc>
              <a:spcAft>
                <a:spcPts val="1500"/>
              </a:spcAft>
              <a:buClr>
                <a:srgbClr val="E67103"/>
              </a:buClr>
              <a:buSzPct val="102000"/>
              <a:buFont typeface="+mj-lt"/>
              <a:buAutoNum type="arabicPeriod"/>
              <a:tabLst/>
              <a:defRPr sz="2200" b="0" i="0" baseline="0">
                <a:solidFill>
                  <a:srgbClr val="232D4B">
                    <a:alpha val="96000"/>
                  </a:srgbClr>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sz="2400"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1528244" y="5679584"/>
            <a:ext cx="3094054" cy="665808"/>
          </a:xfrm>
          <a:prstGeom prst="rect">
            <a:avLst/>
          </a:prstGeom>
        </p:spPr>
      </p:pic>
      <p:cxnSp>
        <p:nvCxnSpPr>
          <p:cNvPr id="13" name="Straight Connector 12">
            <a:extLst>
              <a:ext uri="{FF2B5EF4-FFF2-40B4-BE49-F238E27FC236}">
                <a16:creationId xmlns:a16="http://schemas.microsoft.com/office/drawing/2014/main" id="{C1558E2C-F82E-BF46-B179-CCCE911D848F}"/>
              </a:ext>
            </a:extLst>
          </p:cNvPr>
          <p:cNvCxnSpPr>
            <a:cxnSpLocks/>
          </p:cNvCxnSpPr>
          <p:nvPr userDrawn="1"/>
        </p:nvCxnSpPr>
        <p:spPr>
          <a:xfrm>
            <a:off x="5988676" y="1262130"/>
            <a:ext cx="6323527" cy="0"/>
          </a:xfrm>
          <a:prstGeom prst="line">
            <a:avLst/>
          </a:prstGeom>
          <a:ln w="60325">
            <a:solidFill>
              <a:srgbClr val="232D4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6484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Slide #1">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11087950" y="6264910"/>
            <a:ext cx="799249" cy="365125"/>
          </a:xfrm>
          <a:prstGeom prst="rect">
            <a:avLst/>
          </a:prstGeom>
        </p:spPr>
        <p:txBody>
          <a:bodyPr/>
          <a:lstStyle>
            <a:lvl1pPr>
              <a:defRPr sz="1100"/>
            </a:lvl1pPr>
          </a:lstStyle>
          <a:p>
            <a:fld id="{6BE3F80B-1D50-8146-87FF-0786E261BD97}" type="slidenum">
              <a:rPr lang="en-US" smtClean="0"/>
              <a:pPr/>
              <a:t>‹#›</a:t>
            </a:fld>
            <a:endParaRPr lang="en-US" dirty="0"/>
          </a:p>
        </p:txBody>
      </p:sp>
      <p:cxnSp>
        <p:nvCxnSpPr>
          <p:cNvPr id="9" name="Straight Connector 8">
            <a:extLst>
              <a:ext uri="{FF2B5EF4-FFF2-40B4-BE49-F238E27FC236}">
                <a16:creationId xmlns:a16="http://schemas.microsoft.com/office/drawing/2014/main" id="{798E0037-703E-5D48-AAB5-4BF57D280652}"/>
              </a:ext>
            </a:extLst>
          </p:cNvPr>
          <p:cNvCxnSpPr/>
          <p:nvPr userDrawn="1"/>
        </p:nvCxnSpPr>
        <p:spPr>
          <a:xfrm>
            <a:off x="0" y="4784107"/>
            <a:ext cx="3987800" cy="0"/>
          </a:xfrm>
          <a:prstGeom prst="line">
            <a:avLst/>
          </a:prstGeom>
          <a:ln w="76200">
            <a:solidFill>
              <a:srgbClr val="EF416B"/>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hasCustomPrompt="1"/>
          </p:nvPr>
        </p:nvSpPr>
        <p:spPr>
          <a:xfrm>
            <a:off x="4153743" y="4520323"/>
            <a:ext cx="6934208" cy="1128637"/>
          </a:xfrm>
        </p:spPr>
        <p:txBody>
          <a:bodyPr>
            <a:noAutofit/>
          </a:bodyPr>
          <a:lstStyle>
            <a:lvl1pPr marL="0" indent="0">
              <a:lnSpc>
                <a:spcPts val="3380"/>
              </a:lnSpc>
              <a:buNone/>
              <a:defRPr sz="32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2" name="Title 1"/>
          <p:cNvSpPr>
            <a:spLocks noGrp="1"/>
          </p:cNvSpPr>
          <p:nvPr>
            <p:ph type="title"/>
          </p:nvPr>
        </p:nvSpPr>
        <p:spPr>
          <a:xfrm>
            <a:off x="2205780" y="1709738"/>
            <a:ext cx="7446219" cy="2852737"/>
          </a:xfrm>
        </p:spPr>
        <p:txBody>
          <a:bodyPr anchor="b">
            <a:normAutofit/>
          </a:bodyPr>
          <a:lstStyle>
            <a:lvl1pPr>
              <a:lnSpc>
                <a:spcPts val="5880"/>
              </a:lnSpc>
              <a:defRPr sz="6600" b="1" i="0">
                <a:solidFill>
                  <a:srgbClr val="232D4B"/>
                </a:solidFill>
                <a:latin typeface="Franklin Gothic Demi" panose="020B0603020102020204" pitchFamily="34" charset="0"/>
              </a:defRPr>
            </a:lvl1pPr>
          </a:lstStyle>
          <a:p>
            <a:r>
              <a:rPr lang="en-US" dirty="0"/>
              <a:t>Click to edit Master title style</a:t>
            </a:r>
          </a:p>
        </p:txBody>
      </p:sp>
      <p:pic>
        <p:nvPicPr>
          <p:cNvPr id="20" name="Picture 19">
            <a:extLst>
              <a:ext uri="{FF2B5EF4-FFF2-40B4-BE49-F238E27FC236}">
                <a16:creationId xmlns:a16="http://schemas.microsoft.com/office/drawing/2014/main" id="{260411CB-B36E-3B44-99B7-01273D13D928}"/>
              </a:ext>
            </a:extLst>
          </p:cNvPr>
          <p:cNvPicPr>
            <a:picLocks noChangeAspect="1"/>
          </p:cNvPicPr>
          <p:nvPr userDrawn="1"/>
        </p:nvPicPr>
        <p:blipFill>
          <a:blip r:embed="rId2"/>
          <a:stretch>
            <a:fillRect/>
          </a:stretch>
        </p:blipFill>
        <p:spPr>
          <a:xfrm>
            <a:off x="2305806" y="2062331"/>
            <a:ext cx="697230" cy="697230"/>
          </a:xfrm>
          <a:prstGeom prst="rect">
            <a:avLst/>
          </a:prstGeom>
        </p:spPr>
      </p:pic>
      <p:pic>
        <p:nvPicPr>
          <p:cNvPr id="42" name="Picture 41">
            <a:extLst>
              <a:ext uri="{FF2B5EF4-FFF2-40B4-BE49-F238E27FC236}">
                <a16:creationId xmlns:a16="http://schemas.microsoft.com/office/drawing/2014/main" id="{1BA8232D-B49A-1F4D-B9DC-4F0CFD4D4E31}"/>
              </a:ext>
            </a:extLst>
          </p:cNvPr>
          <p:cNvPicPr>
            <a:picLocks noChangeAspect="1"/>
          </p:cNvPicPr>
          <p:nvPr userDrawn="1"/>
        </p:nvPicPr>
        <p:blipFill>
          <a:blip r:embed="rId3"/>
          <a:stretch>
            <a:fillRect/>
          </a:stretch>
        </p:blipFill>
        <p:spPr>
          <a:xfrm>
            <a:off x="8627092" y="5443455"/>
            <a:ext cx="2460859" cy="140511"/>
          </a:xfrm>
          <a:prstGeom prst="rect">
            <a:avLst/>
          </a:prstGeom>
        </p:spPr>
      </p:pic>
      <p:pic>
        <p:nvPicPr>
          <p:cNvPr id="46" name="Picture 45">
            <a:extLst>
              <a:ext uri="{FF2B5EF4-FFF2-40B4-BE49-F238E27FC236}">
                <a16:creationId xmlns:a16="http://schemas.microsoft.com/office/drawing/2014/main" id="{4D4301CB-3312-8748-BE0E-7779B6A485DB}"/>
              </a:ext>
            </a:extLst>
          </p:cNvPr>
          <p:cNvPicPr>
            <a:picLocks noChangeAspect="1"/>
          </p:cNvPicPr>
          <p:nvPr userDrawn="1"/>
        </p:nvPicPr>
        <p:blipFill>
          <a:blip r:embed="rId4"/>
          <a:stretch>
            <a:fillRect/>
          </a:stretch>
        </p:blipFill>
        <p:spPr>
          <a:xfrm>
            <a:off x="10300441" y="5899053"/>
            <a:ext cx="1891559" cy="142210"/>
          </a:xfrm>
          <a:prstGeom prst="rect">
            <a:avLst/>
          </a:prstGeom>
        </p:spPr>
      </p:pic>
      <p:pic>
        <p:nvPicPr>
          <p:cNvPr id="10" name="Picture 9">
            <a:extLst>
              <a:ext uri="{FF2B5EF4-FFF2-40B4-BE49-F238E27FC236}">
                <a16:creationId xmlns:a16="http://schemas.microsoft.com/office/drawing/2014/main" id="{F129CAAF-6E3E-3245-BC15-401D40362C1C}"/>
              </a:ext>
            </a:extLst>
          </p:cNvPr>
          <p:cNvPicPr>
            <a:picLocks noChangeAspect="1"/>
          </p:cNvPicPr>
          <p:nvPr userDrawn="1"/>
        </p:nvPicPr>
        <p:blipFill>
          <a:blip r:embed="rId5"/>
          <a:stretch>
            <a:fillRect/>
          </a:stretch>
        </p:blipFill>
        <p:spPr>
          <a:xfrm>
            <a:off x="9114777" y="627382"/>
            <a:ext cx="2548139" cy="549443"/>
          </a:xfrm>
          <a:prstGeom prst="rect">
            <a:avLst/>
          </a:prstGeom>
        </p:spPr>
      </p:pic>
    </p:spTree>
    <p:extLst>
      <p:ext uri="{BB962C8B-B14F-4D97-AF65-F5344CB8AC3E}">
        <p14:creationId xmlns:p14="http://schemas.microsoft.com/office/powerpoint/2010/main" val="3099175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Slide #2">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11003280" y="6264910"/>
            <a:ext cx="883920" cy="365125"/>
          </a:xfrm>
          <a:prstGeom prst="rect">
            <a:avLst/>
          </a:prstGeom>
        </p:spPr>
        <p:txBody>
          <a:bodyPr/>
          <a:lstStyle/>
          <a:p>
            <a:fld id="{6BE3F80B-1D50-8146-87FF-0786E261BD97}" type="slidenum">
              <a:rPr lang="en-US" smtClean="0"/>
              <a:t>‹#›</a:t>
            </a:fld>
            <a:endParaRPr lang="en-US" dirty="0"/>
          </a:p>
        </p:txBody>
      </p:sp>
      <p:cxnSp>
        <p:nvCxnSpPr>
          <p:cNvPr id="9" name="Straight Connector 8">
            <a:extLst>
              <a:ext uri="{FF2B5EF4-FFF2-40B4-BE49-F238E27FC236}">
                <a16:creationId xmlns:a16="http://schemas.microsoft.com/office/drawing/2014/main" id="{798E0037-703E-5D48-AAB5-4BF57D280652}"/>
              </a:ext>
            </a:extLst>
          </p:cNvPr>
          <p:cNvCxnSpPr/>
          <p:nvPr userDrawn="1"/>
        </p:nvCxnSpPr>
        <p:spPr>
          <a:xfrm>
            <a:off x="0" y="4794267"/>
            <a:ext cx="3987800" cy="0"/>
          </a:xfrm>
          <a:prstGeom prst="line">
            <a:avLst/>
          </a:prstGeom>
          <a:ln w="76200">
            <a:solidFill>
              <a:srgbClr val="EF416B"/>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hasCustomPrompt="1"/>
          </p:nvPr>
        </p:nvSpPr>
        <p:spPr>
          <a:xfrm>
            <a:off x="4153742" y="4520323"/>
            <a:ext cx="6016417" cy="1063643"/>
          </a:xfrm>
        </p:spPr>
        <p:txBody>
          <a:bodyPr>
            <a:noAutofit/>
          </a:bodyPr>
          <a:lstStyle>
            <a:lvl1pPr marL="0" indent="0">
              <a:lnSpc>
                <a:spcPts val="3380"/>
              </a:lnSpc>
              <a:buNone/>
              <a:defRPr sz="32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2" name="Title 1"/>
          <p:cNvSpPr>
            <a:spLocks noGrp="1"/>
          </p:cNvSpPr>
          <p:nvPr>
            <p:ph type="title"/>
          </p:nvPr>
        </p:nvSpPr>
        <p:spPr>
          <a:xfrm>
            <a:off x="2205780" y="1597978"/>
            <a:ext cx="7446219" cy="2852737"/>
          </a:xfrm>
        </p:spPr>
        <p:txBody>
          <a:bodyPr anchor="b">
            <a:normAutofit/>
          </a:bodyPr>
          <a:lstStyle>
            <a:lvl1pPr>
              <a:lnSpc>
                <a:spcPts val="6480"/>
              </a:lnSpc>
              <a:defRPr sz="7200" b="1" i="0">
                <a:solidFill>
                  <a:srgbClr val="232D4B"/>
                </a:solidFill>
                <a:latin typeface="Franklin Gothic Demi" panose="020B0603020102020204" pitchFamily="34" charset="0"/>
              </a:defRPr>
            </a:lvl1pPr>
          </a:lstStyle>
          <a:p>
            <a:r>
              <a:rPr lang="en-US" dirty="0"/>
              <a:t>Click to edit Master title style</a:t>
            </a:r>
          </a:p>
        </p:txBody>
      </p:sp>
      <p:cxnSp>
        <p:nvCxnSpPr>
          <p:cNvPr id="13" name="Straight Connector 12">
            <a:extLst>
              <a:ext uri="{FF2B5EF4-FFF2-40B4-BE49-F238E27FC236}">
                <a16:creationId xmlns:a16="http://schemas.microsoft.com/office/drawing/2014/main" id="{B74FDB30-2A5D-F54D-AEE8-FC338B96405B}"/>
              </a:ext>
            </a:extLst>
          </p:cNvPr>
          <p:cNvCxnSpPr/>
          <p:nvPr userDrawn="1"/>
        </p:nvCxnSpPr>
        <p:spPr>
          <a:xfrm>
            <a:off x="0" y="4794088"/>
            <a:ext cx="3987800" cy="0"/>
          </a:xfrm>
          <a:prstGeom prst="line">
            <a:avLst/>
          </a:prstGeom>
          <a:ln w="76200">
            <a:solidFill>
              <a:srgbClr val="EF416B"/>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C44D48B3-4489-D24B-9AC1-7A930217EA0E}"/>
              </a:ext>
            </a:extLst>
          </p:cNvPr>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FB4A0CD5-50BE-1146-ABF3-EC3CBBEA8C8F}"/>
              </a:ext>
            </a:extLst>
          </p:cNvPr>
          <p:cNvCxnSpPr>
            <a:cxnSpLocks/>
          </p:cNvCxnSpPr>
          <p:nvPr userDrawn="1"/>
        </p:nvCxnSpPr>
        <p:spPr>
          <a:xfrm>
            <a:off x="838200" y="6419499"/>
            <a:ext cx="10662920" cy="0"/>
          </a:xfrm>
          <a:prstGeom prst="line">
            <a:avLst/>
          </a:prstGeom>
          <a:ln w="19050">
            <a:solidFill>
              <a:srgbClr val="3DC1CD"/>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961991CE-CE65-7241-8118-00F9E8DD5B1A}"/>
              </a:ext>
            </a:extLst>
          </p:cNvPr>
          <p:cNvPicPr>
            <a:picLocks noChangeAspect="1"/>
          </p:cNvPicPr>
          <p:nvPr userDrawn="1"/>
        </p:nvPicPr>
        <p:blipFill>
          <a:blip r:embed="rId2"/>
          <a:stretch>
            <a:fillRect/>
          </a:stretch>
        </p:blipFill>
        <p:spPr>
          <a:xfrm>
            <a:off x="9114777" y="627382"/>
            <a:ext cx="2548139" cy="549443"/>
          </a:xfrm>
          <a:prstGeom prst="rect">
            <a:avLst/>
          </a:prstGeom>
        </p:spPr>
      </p:pic>
    </p:spTree>
    <p:extLst>
      <p:ext uri="{BB962C8B-B14F-4D97-AF65-F5344CB8AC3E}">
        <p14:creationId xmlns:p14="http://schemas.microsoft.com/office/powerpoint/2010/main" val="1713023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terstitial Slide #1">
    <p:spTree>
      <p:nvGrpSpPr>
        <p:cNvPr id="1" name=""/>
        <p:cNvGrpSpPr/>
        <p:nvPr/>
      </p:nvGrpSpPr>
      <p:grpSpPr>
        <a:xfrm>
          <a:off x="0" y="0"/>
          <a:ext cx="0" cy="0"/>
          <a:chOff x="0" y="0"/>
          <a:chExt cx="0" cy="0"/>
        </a:xfrm>
      </p:grpSpPr>
      <p:sp>
        <p:nvSpPr>
          <p:cNvPr id="2" name="Title 1"/>
          <p:cNvSpPr>
            <a:spLocks noGrp="1"/>
          </p:cNvSpPr>
          <p:nvPr>
            <p:ph type="title"/>
          </p:nvPr>
        </p:nvSpPr>
        <p:spPr>
          <a:xfrm>
            <a:off x="1632578" y="2561216"/>
            <a:ext cx="9126862" cy="1911609"/>
          </a:xfrm>
        </p:spPr>
        <p:txBody>
          <a:bodyPr anchor="ctr" anchorCtr="0">
            <a:noAutofit/>
          </a:bodyPr>
          <a:lstStyle>
            <a:lvl1pPr algn="ctr">
              <a:lnSpc>
                <a:spcPts val="5880"/>
              </a:lnSpc>
              <a:defRPr sz="4400" b="1" i="0">
                <a:solidFill>
                  <a:srgbClr val="232D4B"/>
                </a:solidFill>
                <a:latin typeface="Franklin Gothic Demi" panose="020B0603020102020204" pitchFamily="34" charset="0"/>
              </a:defRPr>
            </a:lvl1pPr>
          </a:lstStyle>
          <a:p>
            <a:r>
              <a:rPr lang="en-US" dirty="0"/>
              <a:t>Click to edit Master title style</a:t>
            </a:r>
          </a:p>
        </p:txBody>
      </p:sp>
      <p:pic>
        <p:nvPicPr>
          <p:cNvPr id="44" name="Picture 43">
            <a:extLst>
              <a:ext uri="{FF2B5EF4-FFF2-40B4-BE49-F238E27FC236}">
                <a16:creationId xmlns:a16="http://schemas.microsoft.com/office/drawing/2014/main" id="{2E9F0DCA-2B14-B245-9469-0900B260075C}"/>
              </a:ext>
            </a:extLst>
          </p:cNvPr>
          <p:cNvPicPr>
            <a:picLocks noChangeAspect="1"/>
          </p:cNvPicPr>
          <p:nvPr userDrawn="1"/>
        </p:nvPicPr>
        <p:blipFill>
          <a:blip r:embed="rId2"/>
          <a:stretch>
            <a:fillRect/>
          </a:stretch>
        </p:blipFill>
        <p:spPr>
          <a:xfrm>
            <a:off x="1632578" y="1120134"/>
            <a:ext cx="203998" cy="203998"/>
          </a:xfrm>
          <a:prstGeom prst="rect">
            <a:avLst/>
          </a:prstGeom>
        </p:spPr>
      </p:pic>
      <p:sp>
        <p:nvSpPr>
          <p:cNvPr id="50" name="Rectangle 49">
            <a:extLst>
              <a:ext uri="{FF2B5EF4-FFF2-40B4-BE49-F238E27FC236}">
                <a16:creationId xmlns:a16="http://schemas.microsoft.com/office/drawing/2014/main" id="{DAA45824-D163-4648-995E-891B301E3076}"/>
              </a:ext>
            </a:extLst>
          </p:cNvPr>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7" name="Picture 56">
            <a:extLst>
              <a:ext uri="{FF2B5EF4-FFF2-40B4-BE49-F238E27FC236}">
                <a16:creationId xmlns:a16="http://schemas.microsoft.com/office/drawing/2014/main" id="{C3124CF8-223B-F241-A4BF-61410F15BA4F}"/>
              </a:ext>
            </a:extLst>
          </p:cNvPr>
          <p:cNvPicPr>
            <a:picLocks noChangeAspect="1"/>
          </p:cNvPicPr>
          <p:nvPr userDrawn="1"/>
        </p:nvPicPr>
        <p:blipFill>
          <a:blip r:embed="rId3"/>
          <a:stretch>
            <a:fillRect/>
          </a:stretch>
        </p:blipFill>
        <p:spPr>
          <a:xfrm>
            <a:off x="2053125" y="5325862"/>
            <a:ext cx="740875" cy="109406"/>
          </a:xfrm>
          <a:prstGeom prst="rect">
            <a:avLst/>
          </a:prstGeom>
        </p:spPr>
      </p:pic>
      <p:pic>
        <p:nvPicPr>
          <p:cNvPr id="58" name="Picture 57">
            <a:extLst>
              <a:ext uri="{FF2B5EF4-FFF2-40B4-BE49-F238E27FC236}">
                <a16:creationId xmlns:a16="http://schemas.microsoft.com/office/drawing/2014/main" id="{B7BD42E8-A36E-D542-848E-F423586B3417}"/>
              </a:ext>
            </a:extLst>
          </p:cNvPr>
          <p:cNvPicPr>
            <a:picLocks noChangeAspect="1"/>
          </p:cNvPicPr>
          <p:nvPr userDrawn="1"/>
        </p:nvPicPr>
        <p:blipFill>
          <a:blip r:embed="rId4"/>
          <a:stretch>
            <a:fillRect/>
          </a:stretch>
        </p:blipFill>
        <p:spPr>
          <a:xfrm>
            <a:off x="1197498" y="5015833"/>
            <a:ext cx="1074157" cy="110271"/>
          </a:xfrm>
          <a:prstGeom prst="rect">
            <a:avLst/>
          </a:prstGeom>
        </p:spPr>
      </p:pic>
      <p:pic>
        <p:nvPicPr>
          <p:cNvPr id="59" name="Picture 58">
            <a:extLst>
              <a:ext uri="{FF2B5EF4-FFF2-40B4-BE49-F238E27FC236}">
                <a16:creationId xmlns:a16="http://schemas.microsoft.com/office/drawing/2014/main" id="{F73C7FB2-0739-AE40-AA32-270A08364E1A}"/>
              </a:ext>
            </a:extLst>
          </p:cNvPr>
          <p:cNvPicPr>
            <a:picLocks noChangeAspect="1"/>
          </p:cNvPicPr>
          <p:nvPr userDrawn="1"/>
        </p:nvPicPr>
        <p:blipFill>
          <a:blip r:embed="rId5"/>
          <a:stretch>
            <a:fillRect/>
          </a:stretch>
        </p:blipFill>
        <p:spPr>
          <a:xfrm>
            <a:off x="8894978" y="2231693"/>
            <a:ext cx="2201839" cy="130098"/>
          </a:xfrm>
          <a:prstGeom prst="rect">
            <a:avLst/>
          </a:prstGeom>
        </p:spPr>
      </p:pic>
      <p:pic>
        <p:nvPicPr>
          <p:cNvPr id="61" name="Picture 60">
            <a:extLst>
              <a:ext uri="{FF2B5EF4-FFF2-40B4-BE49-F238E27FC236}">
                <a16:creationId xmlns:a16="http://schemas.microsoft.com/office/drawing/2014/main" id="{6AA7F135-09C1-924E-8102-05959EAD4629}"/>
              </a:ext>
            </a:extLst>
          </p:cNvPr>
          <p:cNvPicPr>
            <a:picLocks noChangeAspect="1"/>
          </p:cNvPicPr>
          <p:nvPr userDrawn="1"/>
        </p:nvPicPr>
        <p:blipFill>
          <a:blip r:embed="rId6"/>
          <a:stretch>
            <a:fillRect/>
          </a:stretch>
        </p:blipFill>
        <p:spPr>
          <a:xfrm>
            <a:off x="5394456" y="765490"/>
            <a:ext cx="212090" cy="212090"/>
          </a:xfrm>
          <a:prstGeom prst="rect">
            <a:avLst/>
          </a:prstGeom>
        </p:spPr>
      </p:pic>
      <p:pic>
        <p:nvPicPr>
          <p:cNvPr id="64" name="Picture 63">
            <a:extLst>
              <a:ext uri="{FF2B5EF4-FFF2-40B4-BE49-F238E27FC236}">
                <a16:creationId xmlns:a16="http://schemas.microsoft.com/office/drawing/2014/main" id="{E0BBDE79-62E5-8F4E-BDB6-CA47AB819620}"/>
              </a:ext>
            </a:extLst>
          </p:cNvPr>
          <p:cNvPicPr>
            <a:picLocks noChangeAspect="1"/>
          </p:cNvPicPr>
          <p:nvPr userDrawn="1"/>
        </p:nvPicPr>
        <p:blipFill>
          <a:blip r:embed="rId7"/>
          <a:stretch>
            <a:fillRect/>
          </a:stretch>
        </p:blipFill>
        <p:spPr>
          <a:xfrm>
            <a:off x="3740909" y="2019783"/>
            <a:ext cx="245110" cy="245110"/>
          </a:xfrm>
          <a:prstGeom prst="rect">
            <a:avLst/>
          </a:prstGeom>
        </p:spPr>
      </p:pic>
      <p:pic>
        <p:nvPicPr>
          <p:cNvPr id="69" name="Picture 68">
            <a:extLst>
              <a:ext uri="{FF2B5EF4-FFF2-40B4-BE49-F238E27FC236}">
                <a16:creationId xmlns:a16="http://schemas.microsoft.com/office/drawing/2014/main" id="{B8C5FD01-6E4E-6240-9319-67092BBF0950}"/>
              </a:ext>
            </a:extLst>
          </p:cNvPr>
          <p:cNvPicPr>
            <a:picLocks noChangeAspect="1"/>
          </p:cNvPicPr>
          <p:nvPr userDrawn="1"/>
        </p:nvPicPr>
        <p:blipFill>
          <a:blip r:embed="rId8"/>
          <a:stretch>
            <a:fillRect/>
          </a:stretch>
        </p:blipFill>
        <p:spPr>
          <a:xfrm>
            <a:off x="7663214" y="1617580"/>
            <a:ext cx="194310" cy="194310"/>
          </a:xfrm>
          <a:prstGeom prst="rect">
            <a:avLst/>
          </a:prstGeom>
        </p:spPr>
      </p:pic>
      <p:pic>
        <p:nvPicPr>
          <p:cNvPr id="72" name="Picture 71">
            <a:extLst>
              <a:ext uri="{FF2B5EF4-FFF2-40B4-BE49-F238E27FC236}">
                <a16:creationId xmlns:a16="http://schemas.microsoft.com/office/drawing/2014/main" id="{ECCF8127-8423-F04E-B2A3-77A15596A881}"/>
              </a:ext>
            </a:extLst>
          </p:cNvPr>
          <p:cNvPicPr>
            <a:picLocks noChangeAspect="1"/>
          </p:cNvPicPr>
          <p:nvPr userDrawn="1"/>
        </p:nvPicPr>
        <p:blipFill>
          <a:blip r:embed="rId9"/>
          <a:stretch>
            <a:fillRect/>
          </a:stretch>
        </p:blipFill>
        <p:spPr>
          <a:xfrm>
            <a:off x="10369404" y="-50605"/>
            <a:ext cx="242458" cy="242458"/>
          </a:xfrm>
          <a:prstGeom prst="rect">
            <a:avLst/>
          </a:prstGeom>
        </p:spPr>
      </p:pic>
      <p:pic>
        <p:nvPicPr>
          <p:cNvPr id="75" name="Picture 74">
            <a:extLst>
              <a:ext uri="{FF2B5EF4-FFF2-40B4-BE49-F238E27FC236}">
                <a16:creationId xmlns:a16="http://schemas.microsoft.com/office/drawing/2014/main" id="{A594D9E9-8A0C-EA47-8617-664FB228F91A}"/>
              </a:ext>
            </a:extLst>
          </p:cNvPr>
          <p:cNvPicPr>
            <a:picLocks noChangeAspect="1"/>
          </p:cNvPicPr>
          <p:nvPr userDrawn="1"/>
        </p:nvPicPr>
        <p:blipFill>
          <a:blip r:embed="rId10"/>
          <a:stretch>
            <a:fillRect/>
          </a:stretch>
        </p:blipFill>
        <p:spPr>
          <a:xfrm>
            <a:off x="11235189" y="3639121"/>
            <a:ext cx="194310" cy="194310"/>
          </a:xfrm>
          <a:prstGeom prst="rect">
            <a:avLst/>
          </a:prstGeom>
        </p:spPr>
      </p:pic>
      <p:pic>
        <p:nvPicPr>
          <p:cNvPr id="78" name="Picture 77">
            <a:extLst>
              <a:ext uri="{FF2B5EF4-FFF2-40B4-BE49-F238E27FC236}">
                <a16:creationId xmlns:a16="http://schemas.microsoft.com/office/drawing/2014/main" id="{FC3B13C8-E4DF-0C4B-9AF5-5FED34D67B66}"/>
              </a:ext>
            </a:extLst>
          </p:cNvPr>
          <p:cNvPicPr>
            <a:picLocks noChangeAspect="1"/>
          </p:cNvPicPr>
          <p:nvPr userDrawn="1"/>
        </p:nvPicPr>
        <p:blipFill>
          <a:blip r:embed="rId11"/>
          <a:stretch>
            <a:fillRect/>
          </a:stretch>
        </p:blipFill>
        <p:spPr>
          <a:xfrm>
            <a:off x="7650232" y="5927166"/>
            <a:ext cx="207134" cy="205103"/>
          </a:xfrm>
          <a:prstGeom prst="rect">
            <a:avLst/>
          </a:prstGeom>
        </p:spPr>
      </p:pic>
      <p:pic>
        <p:nvPicPr>
          <p:cNvPr id="81" name="Picture 80">
            <a:extLst>
              <a:ext uri="{FF2B5EF4-FFF2-40B4-BE49-F238E27FC236}">
                <a16:creationId xmlns:a16="http://schemas.microsoft.com/office/drawing/2014/main" id="{8FF2A157-339B-D648-93A9-C3769F7EF756}"/>
              </a:ext>
            </a:extLst>
          </p:cNvPr>
          <p:cNvPicPr>
            <a:picLocks noChangeAspect="1"/>
          </p:cNvPicPr>
          <p:nvPr userDrawn="1"/>
        </p:nvPicPr>
        <p:blipFill>
          <a:blip r:embed="rId12"/>
          <a:stretch>
            <a:fillRect/>
          </a:stretch>
        </p:blipFill>
        <p:spPr>
          <a:xfrm>
            <a:off x="4871101" y="5250409"/>
            <a:ext cx="135890" cy="204695"/>
          </a:xfrm>
          <a:prstGeom prst="rect">
            <a:avLst/>
          </a:prstGeom>
        </p:spPr>
      </p:pic>
      <p:pic>
        <p:nvPicPr>
          <p:cNvPr id="84" name="Picture 83">
            <a:extLst>
              <a:ext uri="{FF2B5EF4-FFF2-40B4-BE49-F238E27FC236}">
                <a16:creationId xmlns:a16="http://schemas.microsoft.com/office/drawing/2014/main" id="{0D1C9664-B924-174D-B1AE-1605978D834F}"/>
              </a:ext>
            </a:extLst>
          </p:cNvPr>
          <p:cNvPicPr>
            <a:picLocks noChangeAspect="1"/>
          </p:cNvPicPr>
          <p:nvPr userDrawn="1"/>
        </p:nvPicPr>
        <p:blipFill>
          <a:blip r:embed="rId13"/>
          <a:stretch>
            <a:fillRect/>
          </a:stretch>
        </p:blipFill>
        <p:spPr>
          <a:xfrm>
            <a:off x="1222042" y="6644409"/>
            <a:ext cx="204470" cy="204470"/>
          </a:xfrm>
          <a:prstGeom prst="rect">
            <a:avLst/>
          </a:prstGeom>
        </p:spPr>
      </p:pic>
      <p:pic>
        <p:nvPicPr>
          <p:cNvPr id="18" name="Picture 17">
            <a:extLst>
              <a:ext uri="{FF2B5EF4-FFF2-40B4-BE49-F238E27FC236}">
                <a16:creationId xmlns:a16="http://schemas.microsoft.com/office/drawing/2014/main" id="{0A426B41-6FD2-F945-8703-C5B3E948A9BE}"/>
              </a:ext>
            </a:extLst>
          </p:cNvPr>
          <p:cNvPicPr>
            <a:picLocks noChangeAspect="1"/>
          </p:cNvPicPr>
          <p:nvPr userDrawn="1"/>
        </p:nvPicPr>
        <p:blipFill>
          <a:blip r:embed="rId14"/>
          <a:stretch>
            <a:fillRect/>
          </a:stretch>
        </p:blipFill>
        <p:spPr>
          <a:xfrm>
            <a:off x="9141672" y="582557"/>
            <a:ext cx="2548139" cy="549443"/>
          </a:xfrm>
          <a:prstGeom prst="rect">
            <a:avLst/>
          </a:prstGeom>
        </p:spPr>
      </p:pic>
    </p:spTree>
    <p:extLst>
      <p:ext uri="{BB962C8B-B14F-4D97-AF65-F5344CB8AC3E}">
        <p14:creationId xmlns:p14="http://schemas.microsoft.com/office/powerpoint/2010/main" val="1053249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terstitial Slide #2">
    <p:spTree>
      <p:nvGrpSpPr>
        <p:cNvPr id="1" name=""/>
        <p:cNvGrpSpPr/>
        <p:nvPr/>
      </p:nvGrpSpPr>
      <p:grpSpPr>
        <a:xfrm>
          <a:off x="0" y="0"/>
          <a:ext cx="0" cy="0"/>
          <a:chOff x="0" y="0"/>
          <a:chExt cx="0" cy="0"/>
        </a:xfrm>
      </p:grpSpPr>
      <p:sp>
        <p:nvSpPr>
          <p:cNvPr id="2" name="Title 1"/>
          <p:cNvSpPr>
            <a:spLocks noGrp="1"/>
          </p:cNvSpPr>
          <p:nvPr>
            <p:ph type="title"/>
          </p:nvPr>
        </p:nvSpPr>
        <p:spPr>
          <a:xfrm>
            <a:off x="1632578" y="2552251"/>
            <a:ext cx="9126862" cy="1911609"/>
          </a:xfrm>
        </p:spPr>
        <p:txBody>
          <a:bodyPr anchor="ctr" anchorCtr="0">
            <a:noAutofit/>
          </a:bodyPr>
          <a:lstStyle>
            <a:lvl1pPr algn="ctr">
              <a:lnSpc>
                <a:spcPts val="5880"/>
              </a:lnSpc>
              <a:defRPr sz="4400" b="1" i="0">
                <a:solidFill>
                  <a:srgbClr val="232D4B"/>
                </a:solidFill>
                <a:latin typeface="Franklin Gothic Demi" panose="020B0603020102020204" pitchFamily="34" charset="0"/>
              </a:defRPr>
            </a:lvl1pPr>
          </a:lstStyle>
          <a:p>
            <a:r>
              <a:rPr lang="en-US" dirty="0"/>
              <a:t>Click to edit Master title style</a:t>
            </a:r>
          </a:p>
        </p:txBody>
      </p:sp>
      <p:sp>
        <p:nvSpPr>
          <p:cNvPr id="50" name="Rectangle 49">
            <a:extLst>
              <a:ext uri="{FF2B5EF4-FFF2-40B4-BE49-F238E27FC236}">
                <a16:creationId xmlns:a16="http://schemas.microsoft.com/office/drawing/2014/main" id="{DAA45824-D163-4648-995E-891B301E3076}"/>
              </a:ext>
            </a:extLst>
          </p:cNvPr>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7" name="Picture 56">
            <a:extLst>
              <a:ext uri="{FF2B5EF4-FFF2-40B4-BE49-F238E27FC236}">
                <a16:creationId xmlns:a16="http://schemas.microsoft.com/office/drawing/2014/main" id="{C3124CF8-223B-F241-A4BF-61410F15BA4F}"/>
              </a:ext>
            </a:extLst>
          </p:cNvPr>
          <p:cNvPicPr>
            <a:picLocks noChangeAspect="1"/>
          </p:cNvPicPr>
          <p:nvPr userDrawn="1"/>
        </p:nvPicPr>
        <p:blipFill>
          <a:blip r:embed="rId2"/>
          <a:stretch>
            <a:fillRect/>
          </a:stretch>
        </p:blipFill>
        <p:spPr>
          <a:xfrm>
            <a:off x="2053125" y="5316897"/>
            <a:ext cx="740875" cy="109406"/>
          </a:xfrm>
          <a:prstGeom prst="rect">
            <a:avLst/>
          </a:prstGeom>
        </p:spPr>
      </p:pic>
      <p:pic>
        <p:nvPicPr>
          <p:cNvPr id="58" name="Picture 57">
            <a:extLst>
              <a:ext uri="{FF2B5EF4-FFF2-40B4-BE49-F238E27FC236}">
                <a16:creationId xmlns:a16="http://schemas.microsoft.com/office/drawing/2014/main" id="{B7BD42E8-A36E-D542-848E-F423586B3417}"/>
              </a:ext>
            </a:extLst>
          </p:cNvPr>
          <p:cNvPicPr>
            <a:picLocks noChangeAspect="1"/>
          </p:cNvPicPr>
          <p:nvPr userDrawn="1"/>
        </p:nvPicPr>
        <p:blipFill>
          <a:blip r:embed="rId3"/>
          <a:stretch>
            <a:fillRect/>
          </a:stretch>
        </p:blipFill>
        <p:spPr>
          <a:xfrm>
            <a:off x="1197498" y="5006868"/>
            <a:ext cx="1074157" cy="110271"/>
          </a:xfrm>
          <a:prstGeom prst="rect">
            <a:avLst/>
          </a:prstGeom>
        </p:spPr>
      </p:pic>
      <p:pic>
        <p:nvPicPr>
          <p:cNvPr id="59" name="Picture 58">
            <a:extLst>
              <a:ext uri="{FF2B5EF4-FFF2-40B4-BE49-F238E27FC236}">
                <a16:creationId xmlns:a16="http://schemas.microsoft.com/office/drawing/2014/main" id="{F73C7FB2-0739-AE40-AA32-270A08364E1A}"/>
              </a:ext>
            </a:extLst>
          </p:cNvPr>
          <p:cNvPicPr>
            <a:picLocks noChangeAspect="1"/>
          </p:cNvPicPr>
          <p:nvPr userDrawn="1"/>
        </p:nvPicPr>
        <p:blipFill>
          <a:blip r:embed="rId4"/>
          <a:stretch>
            <a:fillRect/>
          </a:stretch>
        </p:blipFill>
        <p:spPr>
          <a:xfrm>
            <a:off x="8894978" y="2222728"/>
            <a:ext cx="2201839" cy="130098"/>
          </a:xfrm>
          <a:prstGeom prst="rect">
            <a:avLst/>
          </a:prstGeom>
        </p:spPr>
      </p:pic>
      <p:pic>
        <p:nvPicPr>
          <p:cNvPr id="9" name="Picture 8">
            <a:extLst>
              <a:ext uri="{FF2B5EF4-FFF2-40B4-BE49-F238E27FC236}">
                <a16:creationId xmlns:a16="http://schemas.microsoft.com/office/drawing/2014/main" id="{E6EBDA18-C436-594F-B85B-99F05DA69388}"/>
              </a:ext>
            </a:extLst>
          </p:cNvPr>
          <p:cNvPicPr>
            <a:picLocks noChangeAspect="1"/>
          </p:cNvPicPr>
          <p:nvPr userDrawn="1"/>
        </p:nvPicPr>
        <p:blipFill>
          <a:blip r:embed="rId5"/>
          <a:stretch>
            <a:fillRect/>
          </a:stretch>
        </p:blipFill>
        <p:spPr>
          <a:xfrm>
            <a:off x="9141672" y="582557"/>
            <a:ext cx="2548139" cy="549443"/>
          </a:xfrm>
          <a:prstGeom prst="rect">
            <a:avLst/>
          </a:prstGeom>
        </p:spPr>
      </p:pic>
    </p:spTree>
    <p:extLst>
      <p:ext uri="{BB962C8B-B14F-4D97-AF65-F5344CB8AC3E}">
        <p14:creationId xmlns:p14="http://schemas.microsoft.com/office/powerpoint/2010/main" val="353853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mphasized Point #1">
    <p:spTree>
      <p:nvGrpSpPr>
        <p:cNvPr id="1" name=""/>
        <p:cNvGrpSpPr/>
        <p:nvPr/>
      </p:nvGrpSpPr>
      <p:grpSpPr>
        <a:xfrm>
          <a:off x="0" y="0"/>
          <a:ext cx="0" cy="0"/>
          <a:chOff x="0" y="0"/>
          <a:chExt cx="0" cy="0"/>
        </a:xfrm>
      </p:grpSpPr>
      <p:pic>
        <p:nvPicPr>
          <p:cNvPr id="37" name="Picture 36">
            <a:extLst>
              <a:ext uri="{FF2B5EF4-FFF2-40B4-BE49-F238E27FC236}">
                <a16:creationId xmlns:a16="http://schemas.microsoft.com/office/drawing/2014/main" id="{F7863DA6-3EA8-CE43-9B7E-26C052CA47EE}"/>
              </a:ext>
            </a:extLst>
          </p:cNvPr>
          <p:cNvPicPr>
            <a:picLocks noChangeAspect="1"/>
          </p:cNvPicPr>
          <p:nvPr userDrawn="1"/>
        </p:nvPicPr>
        <p:blipFill>
          <a:blip r:embed="rId2"/>
          <a:stretch>
            <a:fillRect/>
          </a:stretch>
        </p:blipFill>
        <p:spPr>
          <a:xfrm>
            <a:off x="1237036" y="1971040"/>
            <a:ext cx="3182564" cy="3155822"/>
          </a:xfrm>
          <a:prstGeom prst="rect">
            <a:avLst/>
          </a:prstGeom>
        </p:spPr>
      </p:pic>
      <p:cxnSp>
        <p:nvCxnSpPr>
          <p:cNvPr id="25" name="Straight Connector 24">
            <a:extLst>
              <a:ext uri="{FF2B5EF4-FFF2-40B4-BE49-F238E27FC236}">
                <a16:creationId xmlns:a16="http://schemas.microsoft.com/office/drawing/2014/main" id="{5B9478BE-D55B-0349-87B4-FD7868398E97}"/>
              </a:ext>
            </a:extLst>
          </p:cNvPr>
          <p:cNvCxnSpPr/>
          <p:nvPr userDrawn="1"/>
        </p:nvCxnSpPr>
        <p:spPr>
          <a:xfrm>
            <a:off x="7437120" y="4838700"/>
            <a:ext cx="4754880" cy="1329"/>
          </a:xfrm>
          <a:prstGeom prst="line">
            <a:avLst/>
          </a:prstGeom>
          <a:ln w="57150">
            <a:solidFill>
              <a:srgbClr val="EF416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268945" y="3233418"/>
            <a:ext cx="6789455" cy="1401275"/>
          </a:xfrm>
        </p:spPr>
        <p:txBody>
          <a:bodyPr anchor="t" anchorCtr="0">
            <a:noAutofit/>
          </a:bodyPr>
          <a:lstStyle>
            <a:lvl1pPr algn="l">
              <a:lnSpc>
                <a:spcPts val="4080"/>
              </a:lnSpc>
              <a:defRPr sz="3800" b="1" i="0">
                <a:solidFill>
                  <a:srgbClr val="232D4B"/>
                </a:solidFill>
                <a:latin typeface="Franklin Gothic Demi" panose="020B0603020102020204" pitchFamily="34" charset="0"/>
              </a:defRPr>
            </a:lvl1pPr>
          </a:lstStyle>
          <a:p>
            <a:r>
              <a:rPr lang="en-US" dirty="0"/>
              <a:t>Click to edit Master title style</a:t>
            </a:r>
          </a:p>
        </p:txBody>
      </p:sp>
      <p:pic>
        <p:nvPicPr>
          <p:cNvPr id="22" name="Picture 21">
            <a:extLst>
              <a:ext uri="{FF2B5EF4-FFF2-40B4-BE49-F238E27FC236}">
                <a16:creationId xmlns:a16="http://schemas.microsoft.com/office/drawing/2014/main" id="{92A0EB1C-F231-694E-BF20-895DDE9E6727}"/>
              </a:ext>
            </a:extLst>
          </p:cNvPr>
          <p:cNvPicPr>
            <a:picLocks noChangeAspect="1"/>
          </p:cNvPicPr>
          <p:nvPr userDrawn="1"/>
        </p:nvPicPr>
        <p:blipFill>
          <a:blip r:embed="rId3"/>
          <a:stretch>
            <a:fillRect/>
          </a:stretch>
        </p:blipFill>
        <p:spPr>
          <a:xfrm>
            <a:off x="2576966" y="3246236"/>
            <a:ext cx="543444" cy="543444"/>
          </a:xfrm>
          <a:prstGeom prst="rect">
            <a:avLst/>
          </a:prstGeom>
        </p:spPr>
      </p:pic>
      <p:sp>
        <p:nvSpPr>
          <p:cNvPr id="23" name="Text Placeholder 2">
            <a:extLst>
              <a:ext uri="{FF2B5EF4-FFF2-40B4-BE49-F238E27FC236}">
                <a16:creationId xmlns:a16="http://schemas.microsoft.com/office/drawing/2014/main" id="{E74274F1-9856-F646-B447-60E27ACFCD68}"/>
              </a:ext>
            </a:extLst>
          </p:cNvPr>
          <p:cNvSpPr>
            <a:spLocks noGrp="1"/>
          </p:cNvSpPr>
          <p:nvPr>
            <p:ph type="body" idx="1" hasCustomPrompt="1"/>
          </p:nvPr>
        </p:nvSpPr>
        <p:spPr>
          <a:xfrm>
            <a:off x="7849577" y="5078365"/>
            <a:ext cx="3947471" cy="1063643"/>
          </a:xfrm>
        </p:spPr>
        <p:txBody>
          <a:bodyPr>
            <a:noAutofit/>
          </a:bodyPr>
          <a:lstStyle>
            <a:lvl1pPr marL="0" indent="0">
              <a:lnSpc>
                <a:spcPts val="2480"/>
              </a:lnSpc>
              <a:buNone/>
              <a:defRPr sz="24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pic>
        <p:nvPicPr>
          <p:cNvPr id="29" name="Picture 28">
            <a:extLst>
              <a:ext uri="{FF2B5EF4-FFF2-40B4-BE49-F238E27FC236}">
                <a16:creationId xmlns:a16="http://schemas.microsoft.com/office/drawing/2014/main" id="{DC8BA324-A1BC-1E44-B1C8-A39580BD1E1B}"/>
              </a:ext>
            </a:extLst>
          </p:cNvPr>
          <p:cNvPicPr>
            <a:picLocks noChangeAspect="1"/>
          </p:cNvPicPr>
          <p:nvPr userDrawn="1"/>
        </p:nvPicPr>
        <p:blipFill>
          <a:blip r:embed="rId4"/>
          <a:stretch>
            <a:fillRect/>
          </a:stretch>
        </p:blipFill>
        <p:spPr>
          <a:xfrm>
            <a:off x="8667546" y="1040969"/>
            <a:ext cx="214630" cy="214630"/>
          </a:xfrm>
          <a:prstGeom prst="rect">
            <a:avLst/>
          </a:prstGeom>
        </p:spPr>
      </p:pic>
      <p:pic>
        <p:nvPicPr>
          <p:cNvPr id="31" name="Picture 30">
            <a:extLst>
              <a:ext uri="{FF2B5EF4-FFF2-40B4-BE49-F238E27FC236}">
                <a16:creationId xmlns:a16="http://schemas.microsoft.com/office/drawing/2014/main" id="{A9D16511-7120-9D47-A702-DB4DC1CAF22D}"/>
              </a:ext>
            </a:extLst>
          </p:cNvPr>
          <p:cNvPicPr>
            <a:picLocks noChangeAspect="1"/>
          </p:cNvPicPr>
          <p:nvPr userDrawn="1"/>
        </p:nvPicPr>
        <p:blipFill>
          <a:blip r:embed="rId5"/>
          <a:stretch>
            <a:fillRect/>
          </a:stretch>
        </p:blipFill>
        <p:spPr>
          <a:xfrm>
            <a:off x="10223435" y="2047330"/>
            <a:ext cx="227330" cy="227330"/>
          </a:xfrm>
          <a:prstGeom prst="rect">
            <a:avLst/>
          </a:prstGeom>
        </p:spPr>
      </p:pic>
      <p:pic>
        <p:nvPicPr>
          <p:cNvPr id="34" name="Picture 33">
            <a:extLst>
              <a:ext uri="{FF2B5EF4-FFF2-40B4-BE49-F238E27FC236}">
                <a16:creationId xmlns:a16="http://schemas.microsoft.com/office/drawing/2014/main" id="{E6ECA700-777A-634A-87BD-49386773FD0F}"/>
              </a:ext>
            </a:extLst>
          </p:cNvPr>
          <p:cNvPicPr>
            <a:picLocks noChangeAspect="1"/>
          </p:cNvPicPr>
          <p:nvPr userDrawn="1"/>
        </p:nvPicPr>
        <p:blipFill>
          <a:blip r:embed="rId6"/>
          <a:stretch>
            <a:fillRect/>
          </a:stretch>
        </p:blipFill>
        <p:spPr>
          <a:xfrm>
            <a:off x="3287458" y="1758271"/>
            <a:ext cx="1883982" cy="1214869"/>
          </a:xfrm>
          <a:prstGeom prst="rect">
            <a:avLst/>
          </a:prstGeom>
        </p:spPr>
      </p:pic>
    </p:spTree>
    <p:extLst>
      <p:ext uri="{BB962C8B-B14F-4D97-AF65-F5344CB8AC3E}">
        <p14:creationId xmlns:p14="http://schemas.microsoft.com/office/powerpoint/2010/main" val="3588440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mphasized Point #2">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A4BA3C83-4DA4-2449-8AA7-10BA80173437}"/>
              </a:ext>
            </a:extLst>
          </p:cNvPr>
          <p:cNvPicPr>
            <a:picLocks noChangeAspect="1"/>
          </p:cNvPicPr>
          <p:nvPr userDrawn="1"/>
        </p:nvPicPr>
        <p:blipFill>
          <a:blip r:embed="rId2">
            <a:alphaModFix amt="28000"/>
            <a:extLst>
              <a:ext uri="{BEBA8EAE-BF5A-486C-A8C5-ECC9F3942E4B}">
                <a14:imgProps xmlns:a14="http://schemas.microsoft.com/office/drawing/2010/main">
                  <a14:imgLayer>
                    <a14:imgEffect>
                      <a14:saturation sat="0"/>
                    </a14:imgEffect>
                  </a14:imgLayer>
                </a14:imgProps>
              </a:ext>
            </a:extLst>
          </a:blip>
          <a:stretch>
            <a:fillRect/>
          </a:stretch>
        </p:blipFill>
        <p:spPr>
          <a:xfrm>
            <a:off x="2550487" y="-171485"/>
            <a:ext cx="7178040" cy="7178040"/>
          </a:xfrm>
          <a:prstGeom prst="rect">
            <a:avLst/>
          </a:prstGeom>
        </p:spPr>
      </p:pic>
      <p:cxnSp>
        <p:nvCxnSpPr>
          <p:cNvPr id="15" name="Straight Connector 14">
            <a:extLst>
              <a:ext uri="{FF2B5EF4-FFF2-40B4-BE49-F238E27FC236}">
                <a16:creationId xmlns:a16="http://schemas.microsoft.com/office/drawing/2014/main" id="{8BBD1971-A939-E649-A116-7C660224EDFB}"/>
              </a:ext>
            </a:extLst>
          </p:cNvPr>
          <p:cNvCxnSpPr/>
          <p:nvPr userDrawn="1"/>
        </p:nvCxnSpPr>
        <p:spPr>
          <a:xfrm>
            <a:off x="9214130" y="4923271"/>
            <a:ext cx="2977870" cy="2433"/>
          </a:xfrm>
          <a:prstGeom prst="line">
            <a:avLst/>
          </a:prstGeom>
          <a:ln w="57150">
            <a:solidFill>
              <a:srgbClr val="EF416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046480" y="2608510"/>
            <a:ext cx="10046129" cy="1597730"/>
          </a:xfrm>
        </p:spPr>
        <p:txBody>
          <a:bodyPr anchor="ctr" anchorCtr="0">
            <a:noAutofit/>
          </a:bodyPr>
          <a:lstStyle>
            <a:lvl1pPr algn="ctr">
              <a:lnSpc>
                <a:spcPts val="5880"/>
              </a:lnSpc>
              <a:defRPr sz="4600" b="1" i="0">
                <a:solidFill>
                  <a:srgbClr val="232D4B"/>
                </a:solidFill>
                <a:latin typeface="Franklin Gothic Demi" panose="020B0603020102020204" pitchFamily="34" charset="0"/>
              </a:defRPr>
            </a:lvl1pPr>
          </a:lstStyle>
          <a:p>
            <a:r>
              <a:rPr lang="en-US" dirty="0"/>
              <a:t>Click to edit Master title style</a:t>
            </a:r>
          </a:p>
        </p:txBody>
      </p:sp>
      <p:sp>
        <p:nvSpPr>
          <p:cNvPr id="23" name="Text Placeholder 2">
            <a:extLst>
              <a:ext uri="{FF2B5EF4-FFF2-40B4-BE49-F238E27FC236}">
                <a16:creationId xmlns:a16="http://schemas.microsoft.com/office/drawing/2014/main" id="{E74274F1-9856-F646-B447-60E27ACFCD68}"/>
              </a:ext>
            </a:extLst>
          </p:cNvPr>
          <p:cNvSpPr>
            <a:spLocks noGrp="1"/>
          </p:cNvSpPr>
          <p:nvPr>
            <p:ph type="body" idx="1" hasCustomPrompt="1"/>
          </p:nvPr>
        </p:nvSpPr>
        <p:spPr>
          <a:xfrm>
            <a:off x="9422862" y="5070273"/>
            <a:ext cx="2332258" cy="945381"/>
          </a:xfrm>
        </p:spPr>
        <p:txBody>
          <a:bodyPr>
            <a:noAutofit/>
          </a:bodyPr>
          <a:lstStyle>
            <a:lvl1pPr marL="0" indent="0">
              <a:lnSpc>
                <a:spcPts val="2180"/>
              </a:lnSpc>
              <a:buNone/>
              <a:defRPr sz="18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7" name="Rectangle 16">
            <a:extLst>
              <a:ext uri="{FF2B5EF4-FFF2-40B4-BE49-F238E27FC236}">
                <a16:creationId xmlns:a16="http://schemas.microsoft.com/office/drawing/2014/main" id="{A1869E9B-DA39-9142-B6FB-EAD5685605A0}"/>
              </a:ext>
            </a:extLst>
          </p:cNvPr>
          <p:cNvSpPr/>
          <p:nvPr userDrawn="1"/>
        </p:nvSpPr>
        <p:spPr>
          <a:xfrm>
            <a:off x="3344080" y="6685279"/>
            <a:ext cx="5510840" cy="172720"/>
          </a:xfrm>
          <a:prstGeom prst="rect">
            <a:avLst/>
          </a:prstGeom>
          <a:gradFill>
            <a:gsLst>
              <a:gs pos="4000">
                <a:srgbClr val="EC446D">
                  <a:alpha val="88000"/>
                </a:srgbClr>
              </a:gs>
              <a:gs pos="96000">
                <a:srgbClr val="E67103">
                  <a:alpha val="6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1257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038797"/>
            <a:ext cx="10515600" cy="651891"/>
          </a:xfrm>
          <a:prstGeom prst="rect">
            <a:avLst/>
          </a:prstGeom>
        </p:spPr>
        <p:txBody>
          <a:bodyPr vert="horz" lIns="91440" tIns="45720" rIns="91440" bIns="45720" rtlCol="0" anchor="t" anchorCtr="0">
            <a:normAutofit/>
          </a:bodyPr>
          <a:lstStyle/>
          <a:p>
            <a:r>
              <a:rPr lang="en-US" dirty="0"/>
              <a:t>Click to edit Master title style</a:t>
            </a:r>
          </a:p>
        </p:txBody>
      </p:sp>
      <p:sp>
        <p:nvSpPr>
          <p:cNvPr id="3" name="Text Placeholder 2"/>
          <p:cNvSpPr>
            <a:spLocks noGrp="1"/>
          </p:cNvSpPr>
          <p:nvPr>
            <p:ph type="body" idx="1"/>
          </p:nvPr>
        </p:nvSpPr>
        <p:spPr>
          <a:xfrm>
            <a:off x="838200" y="1690688"/>
            <a:ext cx="10515600" cy="444563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353800" y="6315710"/>
            <a:ext cx="533400" cy="365125"/>
          </a:xfrm>
          <a:prstGeom prst="rect">
            <a:avLst/>
          </a:prstGeom>
        </p:spPr>
        <p:txBody>
          <a:bodyPr vert="horz" lIns="91440" tIns="45720" rIns="91440" bIns="45720" rtlCol="0" anchor="ctr"/>
          <a:lstStyle>
            <a:lvl1pPr algn="r">
              <a:defRPr sz="1100" b="0" i="0">
                <a:solidFill>
                  <a:srgbClr val="232D4B"/>
                </a:solidFill>
                <a:latin typeface="Franklin Gothic Demi" panose="020B0603020102020204" pitchFamily="34" charset="0"/>
              </a:defRPr>
            </a:lvl1pPr>
          </a:lstStyle>
          <a:p>
            <a:fld id="{6BE3F80B-1D50-8146-87FF-0786E261BD97}" type="slidenum">
              <a:rPr lang="en-US" smtClean="0"/>
              <a:pPr/>
              <a:t>‹#›</a:t>
            </a:fld>
            <a:endParaRPr lang="en-US" dirty="0"/>
          </a:p>
        </p:txBody>
      </p:sp>
      <p:sp>
        <p:nvSpPr>
          <p:cNvPr id="4" name="Footer Placeholder 3">
            <a:extLst>
              <a:ext uri="{FF2B5EF4-FFF2-40B4-BE49-F238E27FC236}">
                <a16:creationId xmlns:a16="http://schemas.microsoft.com/office/drawing/2014/main" id="{EE9D7310-275D-0441-BA29-11564B16312F}"/>
              </a:ext>
            </a:extLst>
          </p:cNvPr>
          <p:cNvSpPr>
            <a:spLocks noGrp="1"/>
          </p:cNvSpPr>
          <p:nvPr>
            <p:ph type="ftr" sz="quarter" idx="3"/>
          </p:nvPr>
        </p:nvSpPr>
        <p:spPr>
          <a:xfrm>
            <a:off x="7206340" y="6332037"/>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spTree>
    <p:extLst>
      <p:ext uri="{BB962C8B-B14F-4D97-AF65-F5344CB8AC3E}">
        <p14:creationId xmlns:p14="http://schemas.microsoft.com/office/powerpoint/2010/main" val="13420069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94" r:id="rId3"/>
    <p:sldLayoutId id="2147483664" r:id="rId4"/>
    <p:sldLayoutId id="2147483666" r:id="rId5"/>
    <p:sldLayoutId id="2147483668" r:id="rId6"/>
    <p:sldLayoutId id="2147483690" r:id="rId7"/>
    <p:sldLayoutId id="2147483671" r:id="rId8"/>
    <p:sldLayoutId id="2147483670" r:id="rId9"/>
    <p:sldLayoutId id="2147483689" r:id="rId10"/>
    <p:sldLayoutId id="2147483688" r:id="rId11"/>
    <p:sldLayoutId id="2147483693" r:id="rId12"/>
    <p:sldLayoutId id="2147483650" r:id="rId13"/>
    <p:sldLayoutId id="2147483673" r:id="rId14"/>
    <p:sldLayoutId id="2147483691" r:id="rId15"/>
    <p:sldLayoutId id="2147483692" r:id="rId16"/>
    <p:sldLayoutId id="2147483676" r:id="rId17"/>
    <p:sldLayoutId id="2147483675" r:id="rId18"/>
    <p:sldLayoutId id="2147483677" r:id="rId19"/>
    <p:sldLayoutId id="2147483655" r:id="rId20"/>
    <p:sldLayoutId id="2147483695" r:id="rId21"/>
  </p:sldLayoutIdLst>
  <p:hf hdr="0" dt="0"/>
  <p:txStyles>
    <p:titleStyle>
      <a:lvl1pPr algn="l" defTabSz="914400" rtl="0" eaLnBrk="1" latinLnBrk="0" hangingPunct="1">
        <a:lnSpc>
          <a:spcPct val="90000"/>
        </a:lnSpc>
        <a:spcBef>
          <a:spcPct val="0"/>
        </a:spcBef>
        <a:buNone/>
        <a:defRPr sz="3200" b="1" i="0" kern="1200">
          <a:solidFill>
            <a:schemeClr val="tx1"/>
          </a:solidFill>
          <a:latin typeface="Franklin Gothic Demi" panose="020B0603020102020204" pitchFamily="34" charset="0"/>
          <a:ea typeface="+mj-ea"/>
          <a:cs typeface="+mj-cs"/>
        </a:defRPr>
      </a:lvl1pPr>
    </p:titleStyle>
    <p:bodyStyle>
      <a:lvl1pPr marL="914400" indent="0" algn="l" defTabSz="914400" rtl="0" eaLnBrk="1" latinLnBrk="0" hangingPunct="1">
        <a:lnSpc>
          <a:spcPct val="135000"/>
        </a:lnSpc>
        <a:spcBef>
          <a:spcPts val="0"/>
        </a:spcBef>
        <a:spcAft>
          <a:spcPts val="600"/>
        </a:spcAft>
        <a:buFont typeface="Arial"/>
        <a:buNone/>
        <a:defRPr sz="2400" b="1" i="0" kern="1200">
          <a:solidFill>
            <a:srgbClr val="E67103"/>
          </a:solidFill>
          <a:latin typeface="Franklin Gothic Demi" panose="020B0603020102020204" pitchFamily="34" charset="0"/>
          <a:ea typeface="+mn-ea"/>
          <a:cs typeface="+mn-cs"/>
        </a:defRPr>
      </a:lvl1pPr>
      <a:lvl2pPr marL="1143000" indent="-228600" algn="l" defTabSz="914400" rtl="0" eaLnBrk="1" latinLnBrk="0" hangingPunct="1">
        <a:lnSpc>
          <a:spcPct val="100000"/>
        </a:lnSpc>
        <a:spcBef>
          <a:spcPts val="600"/>
        </a:spcBef>
        <a:spcAft>
          <a:spcPts val="3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2pPr>
      <a:lvl3pPr marL="1508760" indent="-228600" algn="l" defTabSz="914400" rtl="0" eaLnBrk="1" latinLnBrk="0" hangingPunct="1">
        <a:lnSpc>
          <a:spcPct val="100000"/>
        </a:lnSpc>
        <a:spcBef>
          <a:spcPts val="400"/>
        </a:spcBef>
        <a:spcAft>
          <a:spcPts val="2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3pPr>
      <a:lvl4pPr marL="1874520" indent="-228600" algn="l" defTabSz="914400" rtl="0" eaLnBrk="1" latinLnBrk="0" hangingPunct="1">
        <a:lnSpc>
          <a:spcPct val="100000"/>
        </a:lnSpc>
        <a:spcBef>
          <a:spcPts val="100"/>
        </a:spcBef>
        <a:spcAft>
          <a:spcPts val="3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4pPr>
      <a:lvl5pPr marL="2148840" indent="-228600" algn="l" defTabSz="914400" rtl="0" eaLnBrk="1" latinLnBrk="0" hangingPunct="1">
        <a:lnSpc>
          <a:spcPct val="100000"/>
        </a:lnSpc>
        <a:spcBef>
          <a:spcPts val="100"/>
        </a:spcBef>
        <a:spcAft>
          <a:spcPts val="2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GCOM7140/juicelaundry" TargetMode="External"/><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1"/>
          <p:cNvSpPr>
            <a:spLocks noGrp="1"/>
          </p:cNvSpPr>
          <p:nvPr>
            <p:ph type="sldNum" sz="quarter" idx="12"/>
          </p:nvPr>
        </p:nvSpPr>
        <p:spPr/>
        <p:txBody>
          <a:bodyPr/>
          <a:lstStyle/>
          <a:p>
            <a:fld id="{6BE3F80B-1D50-8146-87FF-0786E261BD97}" type="slidenum">
              <a:rPr lang="en-US" smtClean="0">
                <a:solidFill>
                  <a:schemeClr val="bg1"/>
                </a:solidFill>
              </a:rPr>
              <a:pPr/>
              <a:t>1</a:t>
            </a:fld>
            <a:endParaRPr lang="en-US" dirty="0">
              <a:solidFill>
                <a:schemeClr val="bg1"/>
              </a:solidFill>
            </a:endParaRPr>
          </a:p>
        </p:txBody>
      </p:sp>
      <p:sp>
        <p:nvSpPr>
          <p:cNvPr id="2" name="Title 1">
            <a:extLst>
              <a:ext uri="{FF2B5EF4-FFF2-40B4-BE49-F238E27FC236}">
                <a16:creationId xmlns:a16="http://schemas.microsoft.com/office/drawing/2014/main" id="{FC770787-8BE7-894D-8861-CEDF2DF5DDF1}"/>
              </a:ext>
            </a:extLst>
          </p:cNvPr>
          <p:cNvSpPr>
            <a:spLocks noGrp="1"/>
          </p:cNvSpPr>
          <p:nvPr>
            <p:ph type="ctrTitle"/>
          </p:nvPr>
        </p:nvSpPr>
        <p:spPr>
          <a:xfrm>
            <a:off x="1117600" y="2135257"/>
            <a:ext cx="9130581" cy="867516"/>
          </a:xfrm>
        </p:spPr>
        <p:txBody>
          <a:bodyPr/>
          <a:lstStyle/>
          <a:p>
            <a:r>
              <a:rPr lang="en-US" dirty="0"/>
              <a:t>Customer Analytics</a:t>
            </a:r>
            <a:br>
              <a:rPr lang="en-US" dirty="0"/>
            </a:br>
            <a:r>
              <a:rPr lang="en-US" sz="7200" dirty="0"/>
              <a:t> </a:t>
            </a:r>
            <a:br>
              <a:rPr lang="en-US" dirty="0"/>
            </a:br>
            <a:r>
              <a:rPr lang="en-US" sz="6600" dirty="0"/>
              <a:t> </a:t>
            </a:r>
            <a:endParaRPr lang="en-US" dirty="0"/>
          </a:p>
        </p:txBody>
      </p:sp>
      <p:sp>
        <p:nvSpPr>
          <p:cNvPr id="4" name="Title 1">
            <a:extLst>
              <a:ext uri="{FF2B5EF4-FFF2-40B4-BE49-F238E27FC236}">
                <a16:creationId xmlns:a16="http://schemas.microsoft.com/office/drawing/2014/main" id="{FC770787-8BE7-894D-8861-CEDF2DF5DDF1}"/>
              </a:ext>
            </a:extLst>
          </p:cNvPr>
          <p:cNvSpPr txBox="1">
            <a:spLocks/>
          </p:cNvSpPr>
          <p:nvPr/>
        </p:nvSpPr>
        <p:spPr>
          <a:xfrm>
            <a:off x="1270000" y="3155173"/>
            <a:ext cx="8978181" cy="867516"/>
          </a:xfrm>
          <a:prstGeom prst="rect">
            <a:avLst/>
          </a:prstGeom>
        </p:spPr>
        <p:txBody>
          <a:bodyPr vert="horz" lIns="91440" tIns="45720" rIns="91440" bIns="45720" rtlCol="0" anchor="t" anchorCtr="0">
            <a:noAutofit/>
          </a:bodyPr>
          <a:lstStyle>
            <a:lvl1pPr algn="l" defTabSz="914400" rtl="0" eaLnBrk="1" latinLnBrk="0" hangingPunct="1">
              <a:lnSpc>
                <a:spcPts val="7680"/>
              </a:lnSpc>
              <a:spcBef>
                <a:spcPct val="0"/>
              </a:spcBef>
              <a:buNone/>
              <a:defRPr sz="8000" b="1" i="0" kern="1200">
                <a:solidFill>
                  <a:schemeClr val="bg1"/>
                </a:solidFill>
                <a:latin typeface="Franklin Gothic Demi" panose="020B0603020102020204" pitchFamily="34" charset="0"/>
                <a:ea typeface="+mj-ea"/>
                <a:cs typeface="+mj-cs"/>
              </a:defRPr>
            </a:lvl1pPr>
          </a:lstStyle>
          <a:p>
            <a:r>
              <a:rPr lang="en-US" sz="6000" dirty="0"/>
              <a:t>Exploratory Data Analysis</a:t>
            </a:r>
            <a:br>
              <a:rPr lang="en-US" dirty="0"/>
            </a:br>
            <a:r>
              <a:rPr lang="en-US" sz="7200" dirty="0"/>
              <a:t> </a:t>
            </a:r>
            <a:br>
              <a:rPr lang="en-US" dirty="0"/>
            </a:br>
            <a:r>
              <a:rPr lang="en-US" sz="6600" dirty="0"/>
              <a:t> </a:t>
            </a:r>
            <a:endParaRPr lang="en-US" dirty="0"/>
          </a:p>
        </p:txBody>
      </p:sp>
      <p:sp>
        <p:nvSpPr>
          <p:cNvPr id="5" name="Title 1">
            <a:extLst>
              <a:ext uri="{FF2B5EF4-FFF2-40B4-BE49-F238E27FC236}">
                <a16:creationId xmlns:a16="http://schemas.microsoft.com/office/drawing/2014/main" id="{FC770787-8BE7-894D-8861-CEDF2DF5DDF1}"/>
              </a:ext>
            </a:extLst>
          </p:cNvPr>
          <p:cNvSpPr txBox="1">
            <a:spLocks/>
          </p:cNvSpPr>
          <p:nvPr/>
        </p:nvSpPr>
        <p:spPr>
          <a:xfrm>
            <a:off x="1370289" y="4275740"/>
            <a:ext cx="7223761" cy="867516"/>
          </a:xfrm>
          <a:prstGeom prst="rect">
            <a:avLst/>
          </a:prstGeom>
        </p:spPr>
        <p:txBody>
          <a:bodyPr vert="horz" lIns="91440" tIns="45720" rIns="91440" bIns="45720" rtlCol="0" anchor="t" anchorCtr="0">
            <a:noAutofit/>
          </a:bodyPr>
          <a:lstStyle>
            <a:lvl1pPr algn="l" defTabSz="914400" rtl="0" eaLnBrk="1" latinLnBrk="0" hangingPunct="1">
              <a:lnSpc>
                <a:spcPts val="7680"/>
              </a:lnSpc>
              <a:spcBef>
                <a:spcPct val="0"/>
              </a:spcBef>
              <a:buNone/>
              <a:defRPr sz="8000" b="1" i="0" kern="1200">
                <a:solidFill>
                  <a:schemeClr val="bg1"/>
                </a:solidFill>
                <a:latin typeface="Franklin Gothic Demi" panose="020B0603020102020204" pitchFamily="34" charset="0"/>
                <a:ea typeface="+mj-ea"/>
                <a:cs typeface="+mj-cs"/>
              </a:defRPr>
            </a:lvl1pPr>
          </a:lstStyle>
          <a:p>
            <a:r>
              <a:rPr lang="en-US" sz="5400" dirty="0"/>
              <a:t>March 28, 2019</a:t>
            </a:r>
            <a:endParaRPr lang="en-US" sz="6600" dirty="0"/>
          </a:p>
        </p:txBody>
      </p:sp>
    </p:spTree>
    <p:extLst>
      <p:ext uri="{BB962C8B-B14F-4D97-AF65-F5344CB8AC3E}">
        <p14:creationId xmlns:p14="http://schemas.microsoft.com/office/powerpoint/2010/main" val="209460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E1ED0-A72B-8B4C-AC20-60B3ABFA9D2B}"/>
              </a:ext>
            </a:extLst>
          </p:cNvPr>
          <p:cNvSpPr>
            <a:spLocks noGrp="1"/>
          </p:cNvSpPr>
          <p:nvPr>
            <p:ph type="title"/>
          </p:nvPr>
        </p:nvSpPr>
        <p:spPr/>
        <p:txBody>
          <a:bodyPr/>
          <a:lstStyle/>
          <a:p>
            <a:r>
              <a:rPr lang="en-US" dirty="0"/>
              <a:t>Chapter 7 of R4DS</a:t>
            </a:r>
          </a:p>
        </p:txBody>
      </p:sp>
      <p:sp>
        <p:nvSpPr>
          <p:cNvPr id="3" name="Slide Number Placeholder 2">
            <a:extLst>
              <a:ext uri="{FF2B5EF4-FFF2-40B4-BE49-F238E27FC236}">
                <a16:creationId xmlns:a16="http://schemas.microsoft.com/office/drawing/2014/main" id="{362A770B-D94B-F046-9553-8A17BBE45A6B}"/>
              </a:ext>
            </a:extLst>
          </p:cNvPr>
          <p:cNvSpPr>
            <a:spLocks noGrp="1"/>
          </p:cNvSpPr>
          <p:nvPr>
            <p:ph type="sldNum" sz="quarter" idx="12"/>
          </p:nvPr>
        </p:nvSpPr>
        <p:spPr/>
        <p:txBody>
          <a:bodyPr/>
          <a:lstStyle/>
          <a:p>
            <a:fld id="{6BE3F80B-1D50-8146-87FF-0786E261BD97}" type="slidenum">
              <a:rPr lang="en-US" smtClean="0"/>
              <a:t>10</a:t>
            </a:fld>
            <a:endParaRPr lang="en-US" dirty="0"/>
          </a:p>
        </p:txBody>
      </p:sp>
      <p:sp>
        <p:nvSpPr>
          <p:cNvPr id="4" name="Footer Placeholder 3">
            <a:extLst>
              <a:ext uri="{FF2B5EF4-FFF2-40B4-BE49-F238E27FC236}">
                <a16:creationId xmlns:a16="http://schemas.microsoft.com/office/drawing/2014/main" id="{895150A8-7F13-0B49-AB5A-C31A9311A0EE}"/>
              </a:ext>
            </a:extLst>
          </p:cNvPr>
          <p:cNvSpPr>
            <a:spLocks noGrp="1"/>
          </p:cNvSpPr>
          <p:nvPr>
            <p:ph type="ftr" sz="quarter" idx="3"/>
          </p:nvPr>
        </p:nvSpPr>
        <p:spPr>
          <a:xfrm>
            <a:off x="6978316" y="6356529"/>
            <a:ext cx="4342824" cy="365125"/>
          </a:xfrm>
        </p:spPr>
        <p:txBody>
          <a:bodyPr/>
          <a:lstStyle/>
          <a:p>
            <a:r>
              <a:rPr lang="en-US" dirty="0"/>
              <a:t>Exploratory data analysis / </a:t>
            </a:r>
            <a:r>
              <a:rPr lang="en-US" dirty="0" err="1"/>
              <a:t>ch</a:t>
            </a:r>
            <a:r>
              <a:rPr lang="en-US" dirty="0"/>
              <a:t> 7 run-through</a:t>
            </a:r>
          </a:p>
        </p:txBody>
      </p:sp>
      <p:sp>
        <p:nvSpPr>
          <p:cNvPr id="5" name="Content Placeholder 4">
            <a:extLst>
              <a:ext uri="{FF2B5EF4-FFF2-40B4-BE49-F238E27FC236}">
                <a16:creationId xmlns:a16="http://schemas.microsoft.com/office/drawing/2014/main" id="{65E44550-5FA9-814E-8C21-C70F76FAE9B0}"/>
              </a:ext>
            </a:extLst>
          </p:cNvPr>
          <p:cNvSpPr>
            <a:spLocks noGrp="1"/>
          </p:cNvSpPr>
          <p:nvPr>
            <p:ph idx="1"/>
          </p:nvPr>
        </p:nvSpPr>
        <p:spPr/>
        <p:txBody>
          <a:bodyPr/>
          <a:lstStyle/>
          <a:p>
            <a:pPr lvl="0"/>
            <a:r>
              <a:rPr lang="en-US" dirty="0"/>
              <a:t>A run-through </a:t>
            </a:r>
          </a:p>
          <a:p>
            <a:pPr lvl="1" algn="just"/>
            <a:r>
              <a:rPr lang="en-US" sz="2300" dirty="0"/>
              <a:t>There is no rule about which questions you should ask to guide your research. However, two types of questions will always be useful for making discoveries within your data. You can loosely word these questions as:</a:t>
            </a:r>
          </a:p>
          <a:p>
            <a:pPr marL="1737360" lvl="2" indent="-457200" algn="just">
              <a:buFont typeface="+mj-lt"/>
              <a:buAutoNum type="arabicPeriod"/>
            </a:pPr>
            <a:r>
              <a:rPr lang="en-US" sz="2200" dirty="0"/>
              <a:t>What type of variation occurs within my variables?</a:t>
            </a:r>
          </a:p>
          <a:p>
            <a:pPr marL="1737360" lvl="2" indent="-457200" algn="just">
              <a:buFont typeface="+mj-lt"/>
              <a:buAutoNum type="arabicPeriod"/>
            </a:pPr>
            <a:r>
              <a:rPr lang="en-US" sz="2200" dirty="0"/>
              <a:t>What type of covariation occurs between my variables?</a:t>
            </a:r>
          </a:p>
          <a:p>
            <a:pPr lvl="1" algn="just"/>
            <a:endParaRPr lang="en-US" sz="2300" dirty="0"/>
          </a:p>
        </p:txBody>
      </p:sp>
      <p:sp>
        <p:nvSpPr>
          <p:cNvPr id="6" name="Text Placeholder 9">
            <a:extLst>
              <a:ext uri="{FF2B5EF4-FFF2-40B4-BE49-F238E27FC236}">
                <a16:creationId xmlns:a16="http://schemas.microsoft.com/office/drawing/2014/main" id="{1EE66D0F-8B28-E447-9D26-43764B990B74}"/>
              </a:ext>
            </a:extLst>
          </p:cNvPr>
          <p:cNvSpPr txBox="1">
            <a:spLocks/>
          </p:cNvSpPr>
          <p:nvPr/>
        </p:nvSpPr>
        <p:spPr>
          <a:xfrm>
            <a:off x="-1" y="6564815"/>
            <a:ext cx="12192001" cy="293186"/>
          </a:xfrm>
          <a:prstGeom prst="rect">
            <a:avLst/>
          </a:prstGeom>
        </p:spPr>
        <p:txBody>
          <a:bodyPr vert="horz" anchor="b"/>
          <a:lstStyle>
            <a:lvl1pPr marL="0" indent="0" algn="l" defTabSz="457200" rtl="0" eaLnBrk="1" latinLnBrk="0" hangingPunct="1">
              <a:spcBef>
                <a:spcPct val="20000"/>
              </a:spcBef>
              <a:buFontTx/>
              <a:buNone/>
              <a:defRPr sz="1000" kern="1200" baseline="0">
                <a:solidFill>
                  <a:schemeClr val="bg1"/>
                </a:solidFill>
                <a:latin typeface="ITC Franklin Gothic Std Book Condensed"/>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700" b="1" dirty="0">
                <a:solidFill>
                  <a:srgbClr val="232D4B"/>
                </a:solidFill>
              </a:rPr>
              <a:t>Source:</a:t>
            </a:r>
            <a:r>
              <a:rPr lang="en-US" sz="700" dirty="0">
                <a:solidFill>
                  <a:srgbClr val="232D4B"/>
                </a:solidFill>
              </a:rPr>
              <a:t> Wickham, Hadley and Garrett </a:t>
            </a:r>
            <a:r>
              <a:rPr lang="en-US" sz="700" dirty="0" err="1">
                <a:solidFill>
                  <a:srgbClr val="232D4B"/>
                </a:solidFill>
              </a:rPr>
              <a:t>Grolemund</a:t>
            </a:r>
            <a:r>
              <a:rPr lang="en-US" sz="700" dirty="0">
                <a:solidFill>
                  <a:srgbClr val="232D4B"/>
                </a:solidFill>
              </a:rPr>
              <a:t> (2017). </a:t>
            </a:r>
            <a:r>
              <a:rPr lang="en-US" sz="700" i="1" dirty="0">
                <a:solidFill>
                  <a:srgbClr val="232D4B"/>
                </a:solidFill>
              </a:rPr>
              <a:t>R for Data Science</a:t>
            </a:r>
            <a:r>
              <a:rPr lang="en-US" sz="700" dirty="0">
                <a:solidFill>
                  <a:srgbClr val="232D4B"/>
                </a:solidFill>
              </a:rPr>
              <a:t>. </a:t>
            </a:r>
            <a:r>
              <a:rPr lang="en-US" sz="700" dirty="0" err="1">
                <a:solidFill>
                  <a:srgbClr val="232D4B"/>
                </a:solidFill>
              </a:rPr>
              <a:t>O;Reilly</a:t>
            </a:r>
            <a:r>
              <a:rPr lang="en-US" sz="700" dirty="0">
                <a:solidFill>
                  <a:srgbClr val="232D4B"/>
                </a:solidFill>
              </a:rPr>
              <a:t>: Boston, MA.</a:t>
            </a:r>
          </a:p>
        </p:txBody>
      </p:sp>
    </p:spTree>
    <p:extLst>
      <p:ext uri="{BB962C8B-B14F-4D97-AF65-F5344CB8AC3E}">
        <p14:creationId xmlns:p14="http://schemas.microsoft.com/office/powerpoint/2010/main" val="18402264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E1ED0-A72B-8B4C-AC20-60B3ABFA9D2B}"/>
              </a:ext>
            </a:extLst>
          </p:cNvPr>
          <p:cNvSpPr>
            <a:spLocks noGrp="1"/>
          </p:cNvSpPr>
          <p:nvPr>
            <p:ph type="title"/>
          </p:nvPr>
        </p:nvSpPr>
        <p:spPr/>
        <p:txBody>
          <a:bodyPr/>
          <a:lstStyle/>
          <a:p>
            <a:r>
              <a:rPr lang="en-US" dirty="0"/>
              <a:t>Chapter 7 of R4DS</a:t>
            </a:r>
          </a:p>
        </p:txBody>
      </p:sp>
      <p:sp>
        <p:nvSpPr>
          <p:cNvPr id="3" name="Slide Number Placeholder 2">
            <a:extLst>
              <a:ext uri="{FF2B5EF4-FFF2-40B4-BE49-F238E27FC236}">
                <a16:creationId xmlns:a16="http://schemas.microsoft.com/office/drawing/2014/main" id="{362A770B-D94B-F046-9553-8A17BBE45A6B}"/>
              </a:ext>
            </a:extLst>
          </p:cNvPr>
          <p:cNvSpPr>
            <a:spLocks noGrp="1"/>
          </p:cNvSpPr>
          <p:nvPr>
            <p:ph type="sldNum" sz="quarter" idx="12"/>
          </p:nvPr>
        </p:nvSpPr>
        <p:spPr/>
        <p:txBody>
          <a:bodyPr/>
          <a:lstStyle/>
          <a:p>
            <a:fld id="{6BE3F80B-1D50-8146-87FF-0786E261BD97}" type="slidenum">
              <a:rPr lang="en-US" smtClean="0"/>
              <a:t>11</a:t>
            </a:fld>
            <a:endParaRPr lang="en-US" dirty="0"/>
          </a:p>
        </p:txBody>
      </p:sp>
      <p:sp>
        <p:nvSpPr>
          <p:cNvPr id="4" name="Footer Placeholder 3">
            <a:extLst>
              <a:ext uri="{FF2B5EF4-FFF2-40B4-BE49-F238E27FC236}">
                <a16:creationId xmlns:a16="http://schemas.microsoft.com/office/drawing/2014/main" id="{895150A8-7F13-0B49-AB5A-C31A9311A0EE}"/>
              </a:ext>
            </a:extLst>
          </p:cNvPr>
          <p:cNvSpPr>
            <a:spLocks noGrp="1"/>
          </p:cNvSpPr>
          <p:nvPr>
            <p:ph type="ftr" sz="quarter" idx="3"/>
          </p:nvPr>
        </p:nvSpPr>
        <p:spPr>
          <a:xfrm>
            <a:off x="6978316" y="6356529"/>
            <a:ext cx="4342824" cy="365125"/>
          </a:xfrm>
        </p:spPr>
        <p:txBody>
          <a:bodyPr/>
          <a:lstStyle/>
          <a:p>
            <a:r>
              <a:rPr lang="en-US" dirty="0"/>
              <a:t>Exploratory data analysis / </a:t>
            </a:r>
            <a:r>
              <a:rPr lang="en-US" dirty="0" err="1"/>
              <a:t>ch</a:t>
            </a:r>
            <a:r>
              <a:rPr lang="en-US" dirty="0"/>
              <a:t> 7 run-through</a:t>
            </a:r>
          </a:p>
        </p:txBody>
      </p:sp>
      <p:sp>
        <p:nvSpPr>
          <p:cNvPr id="5" name="Content Placeholder 4">
            <a:extLst>
              <a:ext uri="{FF2B5EF4-FFF2-40B4-BE49-F238E27FC236}">
                <a16:creationId xmlns:a16="http://schemas.microsoft.com/office/drawing/2014/main" id="{65E44550-5FA9-814E-8C21-C70F76FAE9B0}"/>
              </a:ext>
            </a:extLst>
          </p:cNvPr>
          <p:cNvSpPr>
            <a:spLocks noGrp="1"/>
          </p:cNvSpPr>
          <p:nvPr>
            <p:ph idx="1"/>
          </p:nvPr>
        </p:nvSpPr>
        <p:spPr/>
        <p:txBody>
          <a:bodyPr/>
          <a:lstStyle/>
          <a:p>
            <a:pPr lvl="0"/>
            <a:r>
              <a:rPr lang="en-US" dirty="0"/>
              <a:t>A run-through </a:t>
            </a:r>
          </a:p>
          <a:p>
            <a:pPr lvl="1" algn="just"/>
            <a:r>
              <a:rPr lang="en-US" sz="2300" dirty="0"/>
              <a:t>There is no rule about which questions you should ask to guide your research. However, two types of questions will always be useful for making discoveries within your data. You can loosely word these questions as:</a:t>
            </a:r>
          </a:p>
          <a:p>
            <a:pPr marL="1737360" lvl="2" indent="-457200" algn="just">
              <a:buFont typeface="+mj-lt"/>
              <a:buAutoNum type="arabicPeriod"/>
            </a:pPr>
            <a:r>
              <a:rPr lang="en-US" sz="2200" dirty="0"/>
              <a:t>What type of variation occurs within my variables?</a:t>
            </a:r>
          </a:p>
          <a:p>
            <a:pPr lvl="3" algn="just"/>
            <a:r>
              <a:rPr lang="en-US" sz="2100" dirty="0"/>
              <a:t>Which values are the most common? Why?</a:t>
            </a:r>
          </a:p>
          <a:p>
            <a:pPr lvl="3" algn="just"/>
            <a:r>
              <a:rPr lang="en-US" sz="2100" dirty="0"/>
              <a:t>Which values are rare? Why? Does that match your expectations?</a:t>
            </a:r>
          </a:p>
          <a:p>
            <a:pPr lvl="3" algn="just"/>
            <a:r>
              <a:rPr lang="en-US" sz="2100" dirty="0"/>
              <a:t>Can you see any unusual patterns? What might explain them?</a:t>
            </a:r>
            <a:endParaRPr lang="en-US" sz="2000" dirty="0"/>
          </a:p>
          <a:p>
            <a:pPr marL="1737360" lvl="2" indent="-457200" algn="just">
              <a:buFont typeface="+mj-lt"/>
              <a:buAutoNum type="arabicPeriod"/>
            </a:pPr>
            <a:r>
              <a:rPr lang="en-US" sz="2200" dirty="0"/>
              <a:t>What type of covariation occurs between my variables?</a:t>
            </a:r>
          </a:p>
          <a:p>
            <a:pPr lvl="1" algn="just"/>
            <a:endParaRPr lang="en-US" sz="2300" dirty="0"/>
          </a:p>
        </p:txBody>
      </p:sp>
      <p:sp>
        <p:nvSpPr>
          <p:cNvPr id="6" name="Text Placeholder 9">
            <a:extLst>
              <a:ext uri="{FF2B5EF4-FFF2-40B4-BE49-F238E27FC236}">
                <a16:creationId xmlns:a16="http://schemas.microsoft.com/office/drawing/2014/main" id="{1EE66D0F-8B28-E447-9D26-43764B990B74}"/>
              </a:ext>
            </a:extLst>
          </p:cNvPr>
          <p:cNvSpPr txBox="1">
            <a:spLocks/>
          </p:cNvSpPr>
          <p:nvPr/>
        </p:nvSpPr>
        <p:spPr>
          <a:xfrm>
            <a:off x="-1" y="6564815"/>
            <a:ext cx="12192001" cy="293186"/>
          </a:xfrm>
          <a:prstGeom prst="rect">
            <a:avLst/>
          </a:prstGeom>
        </p:spPr>
        <p:txBody>
          <a:bodyPr vert="horz" anchor="b"/>
          <a:lstStyle>
            <a:lvl1pPr marL="0" indent="0" algn="l" defTabSz="457200" rtl="0" eaLnBrk="1" latinLnBrk="0" hangingPunct="1">
              <a:spcBef>
                <a:spcPct val="20000"/>
              </a:spcBef>
              <a:buFontTx/>
              <a:buNone/>
              <a:defRPr sz="1000" kern="1200" baseline="0">
                <a:solidFill>
                  <a:schemeClr val="bg1"/>
                </a:solidFill>
                <a:latin typeface="ITC Franklin Gothic Std Book Condensed"/>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700" b="1" dirty="0">
                <a:solidFill>
                  <a:srgbClr val="232D4B"/>
                </a:solidFill>
              </a:rPr>
              <a:t>Source:</a:t>
            </a:r>
            <a:r>
              <a:rPr lang="en-US" sz="700" dirty="0">
                <a:solidFill>
                  <a:srgbClr val="232D4B"/>
                </a:solidFill>
              </a:rPr>
              <a:t> Wickham, Hadley and Garrett </a:t>
            </a:r>
            <a:r>
              <a:rPr lang="en-US" sz="700" dirty="0" err="1">
                <a:solidFill>
                  <a:srgbClr val="232D4B"/>
                </a:solidFill>
              </a:rPr>
              <a:t>Grolemund</a:t>
            </a:r>
            <a:r>
              <a:rPr lang="en-US" sz="700" dirty="0">
                <a:solidFill>
                  <a:srgbClr val="232D4B"/>
                </a:solidFill>
              </a:rPr>
              <a:t> (2017). </a:t>
            </a:r>
            <a:r>
              <a:rPr lang="en-US" sz="700" i="1" dirty="0">
                <a:solidFill>
                  <a:srgbClr val="232D4B"/>
                </a:solidFill>
              </a:rPr>
              <a:t>R for Data Science</a:t>
            </a:r>
            <a:r>
              <a:rPr lang="en-US" sz="700" dirty="0">
                <a:solidFill>
                  <a:srgbClr val="232D4B"/>
                </a:solidFill>
              </a:rPr>
              <a:t>. </a:t>
            </a:r>
            <a:r>
              <a:rPr lang="en-US" sz="700" dirty="0" err="1">
                <a:solidFill>
                  <a:srgbClr val="232D4B"/>
                </a:solidFill>
              </a:rPr>
              <a:t>O;Reilly</a:t>
            </a:r>
            <a:r>
              <a:rPr lang="en-US" sz="700" dirty="0">
                <a:solidFill>
                  <a:srgbClr val="232D4B"/>
                </a:solidFill>
              </a:rPr>
              <a:t>: Boston, MA.</a:t>
            </a:r>
          </a:p>
        </p:txBody>
      </p:sp>
    </p:spTree>
    <p:extLst>
      <p:ext uri="{BB962C8B-B14F-4D97-AF65-F5344CB8AC3E}">
        <p14:creationId xmlns:p14="http://schemas.microsoft.com/office/powerpoint/2010/main" val="1632743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E1ED0-A72B-8B4C-AC20-60B3ABFA9D2B}"/>
              </a:ext>
            </a:extLst>
          </p:cNvPr>
          <p:cNvSpPr>
            <a:spLocks noGrp="1"/>
          </p:cNvSpPr>
          <p:nvPr>
            <p:ph type="title"/>
          </p:nvPr>
        </p:nvSpPr>
        <p:spPr/>
        <p:txBody>
          <a:bodyPr/>
          <a:lstStyle/>
          <a:p>
            <a:r>
              <a:rPr lang="en-US" dirty="0"/>
              <a:t>Chapter 7 of R4DS</a:t>
            </a:r>
          </a:p>
        </p:txBody>
      </p:sp>
      <p:sp>
        <p:nvSpPr>
          <p:cNvPr id="3" name="Slide Number Placeholder 2">
            <a:extLst>
              <a:ext uri="{FF2B5EF4-FFF2-40B4-BE49-F238E27FC236}">
                <a16:creationId xmlns:a16="http://schemas.microsoft.com/office/drawing/2014/main" id="{362A770B-D94B-F046-9553-8A17BBE45A6B}"/>
              </a:ext>
            </a:extLst>
          </p:cNvPr>
          <p:cNvSpPr>
            <a:spLocks noGrp="1"/>
          </p:cNvSpPr>
          <p:nvPr>
            <p:ph type="sldNum" sz="quarter" idx="12"/>
          </p:nvPr>
        </p:nvSpPr>
        <p:spPr/>
        <p:txBody>
          <a:bodyPr/>
          <a:lstStyle/>
          <a:p>
            <a:fld id="{6BE3F80B-1D50-8146-87FF-0786E261BD97}" type="slidenum">
              <a:rPr lang="en-US" smtClean="0"/>
              <a:t>12</a:t>
            </a:fld>
            <a:endParaRPr lang="en-US" dirty="0"/>
          </a:p>
        </p:txBody>
      </p:sp>
      <p:sp>
        <p:nvSpPr>
          <p:cNvPr id="4" name="Footer Placeholder 3">
            <a:extLst>
              <a:ext uri="{FF2B5EF4-FFF2-40B4-BE49-F238E27FC236}">
                <a16:creationId xmlns:a16="http://schemas.microsoft.com/office/drawing/2014/main" id="{895150A8-7F13-0B49-AB5A-C31A9311A0EE}"/>
              </a:ext>
            </a:extLst>
          </p:cNvPr>
          <p:cNvSpPr>
            <a:spLocks noGrp="1"/>
          </p:cNvSpPr>
          <p:nvPr>
            <p:ph type="ftr" sz="quarter" idx="3"/>
          </p:nvPr>
        </p:nvSpPr>
        <p:spPr>
          <a:xfrm>
            <a:off x="6978316" y="6356529"/>
            <a:ext cx="4342824" cy="365125"/>
          </a:xfrm>
        </p:spPr>
        <p:txBody>
          <a:bodyPr/>
          <a:lstStyle/>
          <a:p>
            <a:r>
              <a:rPr lang="en-US" dirty="0"/>
              <a:t>Exploratory data analysis / </a:t>
            </a:r>
            <a:r>
              <a:rPr lang="en-US" dirty="0" err="1"/>
              <a:t>ch</a:t>
            </a:r>
            <a:r>
              <a:rPr lang="en-US" dirty="0"/>
              <a:t> 7 run-through</a:t>
            </a:r>
          </a:p>
        </p:txBody>
      </p:sp>
      <p:sp>
        <p:nvSpPr>
          <p:cNvPr id="5" name="Content Placeholder 4">
            <a:extLst>
              <a:ext uri="{FF2B5EF4-FFF2-40B4-BE49-F238E27FC236}">
                <a16:creationId xmlns:a16="http://schemas.microsoft.com/office/drawing/2014/main" id="{65E44550-5FA9-814E-8C21-C70F76FAE9B0}"/>
              </a:ext>
            </a:extLst>
          </p:cNvPr>
          <p:cNvSpPr>
            <a:spLocks noGrp="1"/>
          </p:cNvSpPr>
          <p:nvPr>
            <p:ph idx="1"/>
          </p:nvPr>
        </p:nvSpPr>
        <p:spPr/>
        <p:txBody>
          <a:bodyPr/>
          <a:lstStyle/>
          <a:p>
            <a:pPr lvl="0"/>
            <a:r>
              <a:rPr lang="en-US" dirty="0"/>
              <a:t>A run-through </a:t>
            </a:r>
          </a:p>
          <a:p>
            <a:pPr lvl="1" algn="just"/>
            <a:r>
              <a:rPr lang="en-US" sz="2300" dirty="0"/>
              <a:t>There is no rule about which questions you should ask to guide your research. However, two types of questions will always be useful for making discoveries within your data. You can loosely word these questions as:</a:t>
            </a:r>
          </a:p>
          <a:p>
            <a:pPr marL="1737360" lvl="2" indent="-457200" algn="just">
              <a:buFont typeface="+mj-lt"/>
              <a:buAutoNum type="arabicPeriod"/>
            </a:pPr>
            <a:r>
              <a:rPr lang="en-US" sz="2200" dirty="0"/>
              <a:t>What type of variation occurs within my variables?</a:t>
            </a:r>
          </a:p>
          <a:p>
            <a:pPr marL="1737360" lvl="2" indent="-457200" algn="just">
              <a:buFont typeface="+mj-lt"/>
              <a:buAutoNum type="arabicPeriod"/>
            </a:pPr>
            <a:r>
              <a:rPr lang="en-US" sz="2200" dirty="0"/>
              <a:t>What type of covariation occurs between my variables?</a:t>
            </a:r>
          </a:p>
          <a:p>
            <a:pPr lvl="3" algn="just"/>
            <a:r>
              <a:rPr lang="en-US" sz="2100" dirty="0"/>
              <a:t>Could this pattern be due to coincidence (i.e. random chance)?</a:t>
            </a:r>
          </a:p>
          <a:p>
            <a:pPr lvl="3" algn="just"/>
            <a:r>
              <a:rPr lang="en-US" sz="2100" dirty="0"/>
              <a:t>How can you describe the relationship implied by the pattern?</a:t>
            </a:r>
          </a:p>
          <a:p>
            <a:pPr lvl="3" algn="just"/>
            <a:r>
              <a:rPr lang="en-US" sz="2100" dirty="0"/>
              <a:t>How strong is the relationship implied by the pattern?</a:t>
            </a:r>
          </a:p>
          <a:p>
            <a:pPr lvl="3" algn="just"/>
            <a:r>
              <a:rPr lang="en-US" sz="2100" dirty="0"/>
              <a:t>What other variables might affect the relationship?</a:t>
            </a:r>
          </a:p>
          <a:p>
            <a:pPr lvl="3" algn="just"/>
            <a:r>
              <a:rPr lang="en-US" sz="2100" dirty="0"/>
              <a:t>Does the relationship change if you look at individual subgroups?</a:t>
            </a:r>
          </a:p>
          <a:p>
            <a:pPr lvl="1" algn="just"/>
            <a:endParaRPr lang="en-US" sz="2300" dirty="0"/>
          </a:p>
        </p:txBody>
      </p:sp>
      <p:sp>
        <p:nvSpPr>
          <p:cNvPr id="6" name="Text Placeholder 9">
            <a:extLst>
              <a:ext uri="{FF2B5EF4-FFF2-40B4-BE49-F238E27FC236}">
                <a16:creationId xmlns:a16="http://schemas.microsoft.com/office/drawing/2014/main" id="{1EE66D0F-8B28-E447-9D26-43764B990B74}"/>
              </a:ext>
            </a:extLst>
          </p:cNvPr>
          <p:cNvSpPr txBox="1">
            <a:spLocks/>
          </p:cNvSpPr>
          <p:nvPr/>
        </p:nvSpPr>
        <p:spPr>
          <a:xfrm>
            <a:off x="-1" y="6564815"/>
            <a:ext cx="12192001" cy="293186"/>
          </a:xfrm>
          <a:prstGeom prst="rect">
            <a:avLst/>
          </a:prstGeom>
        </p:spPr>
        <p:txBody>
          <a:bodyPr vert="horz" anchor="b"/>
          <a:lstStyle>
            <a:lvl1pPr marL="0" indent="0" algn="l" defTabSz="457200" rtl="0" eaLnBrk="1" latinLnBrk="0" hangingPunct="1">
              <a:spcBef>
                <a:spcPct val="20000"/>
              </a:spcBef>
              <a:buFontTx/>
              <a:buNone/>
              <a:defRPr sz="1000" kern="1200" baseline="0">
                <a:solidFill>
                  <a:schemeClr val="bg1"/>
                </a:solidFill>
                <a:latin typeface="ITC Franklin Gothic Std Book Condensed"/>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700" b="1" dirty="0">
                <a:solidFill>
                  <a:srgbClr val="232D4B"/>
                </a:solidFill>
              </a:rPr>
              <a:t>Source:</a:t>
            </a:r>
            <a:r>
              <a:rPr lang="en-US" sz="700" dirty="0">
                <a:solidFill>
                  <a:srgbClr val="232D4B"/>
                </a:solidFill>
              </a:rPr>
              <a:t> Wickham, Hadley and Garrett </a:t>
            </a:r>
            <a:r>
              <a:rPr lang="en-US" sz="700" dirty="0" err="1">
                <a:solidFill>
                  <a:srgbClr val="232D4B"/>
                </a:solidFill>
              </a:rPr>
              <a:t>Grolemund</a:t>
            </a:r>
            <a:r>
              <a:rPr lang="en-US" sz="700" dirty="0">
                <a:solidFill>
                  <a:srgbClr val="232D4B"/>
                </a:solidFill>
              </a:rPr>
              <a:t> (2017). </a:t>
            </a:r>
            <a:r>
              <a:rPr lang="en-US" sz="700" i="1" dirty="0">
                <a:solidFill>
                  <a:srgbClr val="232D4B"/>
                </a:solidFill>
              </a:rPr>
              <a:t>R for Data Science</a:t>
            </a:r>
            <a:r>
              <a:rPr lang="en-US" sz="700" dirty="0">
                <a:solidFill>
                  <a:srgbClr val="232D4B"/>
                </a:solidFill>
              </a:rPr>
              <a:t>. </a:t>
            </a:r>
            <a:r>
              <a:rPr lang="en-US" sz="700" dirty="0" err="1">
                <a:solidFill>
                  <a:srgbClr val="232D4B"/>
                </a:solidFill>
              </a:rPr>
              <a:t>O;Reilly</a:t>
            </a:r>
            <a:r>
              <a:rPr lang="en-US" sz="700" dirty="0">
                <a:solidFill>
                  <a:srgbClr val="232D4B"/>
                </a:solidFill>
              </a:rPr>
              <a:t>: Boston, MA.</a:t>
            </a:r>
          </a:p>
        </p:txBody>
      </p:sp>
    </p:spTree>
    <p:extLst>
      <p:ext uri="{BB962C8B-B14F-4D97-AF65-F5344CB8AC3E}">
        <p14:creationId xmlns:p14="http://schemas.microsoft.com/office/powerpoint/2010/main" val="11389412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Individual Practice</a:t>
            </a:r>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21841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D1B51-3E38-3248-B765-B5F0938CB018}"/>
              </a:ext>
            </a:extLst>
          </p:cNvPr>
          <p:cNvSpPr>
            <a:spLocks noGrp="1"/>
          </p:cNvSpPr>
          <p:nvPr>
            <p:ph type="title"/>
          </p:nvPr>
        </p:nvSpPr>
        <p:spPr/>
        <p:txBody>
          <a:bodyPr anchor="t" anchorCtr="0"/>
          <a:lstStyle/>
          <a:p>
            <a:r>
              <a:rPr lang="en-US" sz="3200" dirty="0"/>
              <a:t>Today’s objective</a:t>
            </a:r>
            <a:br>
              <a:rPr lang="en-US" dirty="0"/>
            </a:br>
            <a:endParaRPr lang="en-US" dirty="0"/>
          </a:p>
        </p:txBody>
      </p:sp>
      <p:sp>
        <p:nvSpPr>
          <p:cNvPr id="3" name="Content Placeholder 2">
            <a:extLst>
              <a:ext uri="{FF2B5EF4-FFF2-40B4-BE49-F238E27FC236}">
                <a16:creationId xmlns:a16="http://schemas.microsoft.com/office/drawing/2014/main" id="{6A3F5EA6-8FE4-6144-86CC-AF2878181514}"/>
              </a:ext>
            </a:extLst>
          </p:cNvPr>
          <p:cNvSpPr>
            <a:spLocks noGrp="1"/>
          </p:cNvSpPr>
          <p:nvPr>
            <p:ph idx="13"/>
          </p:nvPr>
        </p:nvSpPr>
        <p:spPr>
          <a:xfrm>
            <a:off x="5334940" y="1456484"/>
            <a:ext cx="6389699" cy="4411145"/>
          </a:xfrm>
        </p:spPr>
        <p:txBody>
          <a:bodyPr/>
          <a:lstStyle/>
          <a:p>
            <a:r>
              <a:rPr lang="en-US" dirty="0"/>
              <a:t>To engage in the iterative process of transforming, visualizing, and modelling data from the </a:t>
            </a:r>
            <a:r>
              <a:rPr lang="en-US" dirty="0">
                <a:solidFill>
                  <a:srgbClr val="E67103"/>
                </a:solidFill>
                <a:hlinkClick r:id="rId3">
                  <a:extLst>
                    <a:ext uri="{A12FA001-AC4F-418D-AE19-62706E023703}">
                      <ahyp:hlinkClr xmlns:ahyp="http://schemas.microsoft.com/office/drawing/2018/hyperlinkcolor" val="tx"/>
                    </a:ext>
                  </a:extLst>
                </a:hlinkClick>
              </a:rPr>
              <a:t>juicelaundry</a:t>
            </a:r>
            <a:r>
              <a:rPr lang="en-US" dirty="0"/>
              <a:t> package to answer questions (and develop better questions) related to the topics you are exploring for your group projects.</a:t>
            </a:r>
          </a:p>
        </p:txBody>
      </p:sp>
      <p:sp>
        <p:nvSpPr>
          <p:cNvPr id="17" name="Slide Number Placeholder 16">
            <a:extLst>
              <a:ext uri="{FF2B5EF4-FFF2-40B4-BE49-F238E27FC236}">
                <a16:creationId xmlns:a16="http://schemas.microsoft.com/office/drawing/2014/main" id="{0AFE2EA9-3B9D-9E45-BC28-D8EA8012DB09}"/>
              </a:ext>
            </a:extLst>
          </p:cNvPr>
          <p:cNvSpPr>
            <a:spLocks noGrp="1"/>
          </p:cNvSpPr>
          <p:nvPr>
            <p:ph type="sldNum" sz="quarter" idx="12"/>
          </p:nvPr>
        </p:nvSpPr>
        <p:spPr>
          <a:prstGeom prst="rect">
            <a:avLst/>
          </a:prstGeom>
        </p:spPr>
        <p:txBody>
          <a:bodyPr/>
          <a:lstStyle/>
          <a:p>
            <a:fld id="{6BE3F80B-1D50-8146-87FF-0786E261BD97}" type="slidenum">
              <a:rPr lang="en-US" smtClean="0">
                <a:latin typeface="Franklin Gothic Demi" panose="020B0703020102020204" pitchFamily="34" charset="0"/>
              </a:rPr>
              <a:pPr/>
              <a:t>2</a:t>
            </a:fld>
            <a:endParaRPr lang="en-US" dirty="0">
              <a:latin typeface="Franklin Gothic Demi" panose="020B0703020102020204" pitchFamily="34" charset="0"/>
            </a:endParaRPr>
          </a:p>
        </p:txBody>
      </p:sp>
      <p:sp>
        <p:nvSpPr>
          <p:cNvPr id="7" name="Footer Placeholder 6">
            <a:extLst>
              <a:ext uri="{FF2B5EF4-FFF2-40B4-BE49-F238E27FC236}">
                <a16:creationId xmlns:a16="http://schemas.microsoft.com/office/drawing/2014/main" id="{C7E4DCD4-9682-F740-8073-CE1E5B4D9B47}"/>
              </a:ext>
            </a:extLst>
          </p:cNvPr>
          <p:cNvSpPr>
            <a:spLocks noGrp="1"/>
          </p:cNvSpPr>
          <p:nvPr>
            <p:ph type="ftr" sz="quarter" idx="3"/>
          </p:nvPr>
        </p:nvSpPr>
        <p:spPr>
          <a:xfrm>
            <a:off x="5926347" y="6364693"/>
            <a:ext cx="5394793" cy="365125"/>
          </a:xfrm>
        </p:spPr>
        <p:txBody>
          <a:bodyPr/>
          <a:lstStyle/>
          <a:p>
            <a:r>
              <a:rPr lang="en-US" dirty="0">
                <a:latin typeface="Franklin Gothic Demi" panose="020B0703020102020204" pitchFamily="34" charset="0"/>
              </a:rPr>
              <a:t>Data visualization / today’s objectives</a:t>
            </a:r>
          </a:p>
        </p:txBody>
      </p:sp>
    </p:spTree>
    <p:extLst>
      <p:ext uri="{BB962C8B-B14F-4D97-AF65-F5344CB8AC3E}">
        <p14:creationId xmlns:p14="http://schemas.microsoft.com/office/powerpoint/2010/main" val="1595439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387D993A-FB52-1846-BED2-C01D8B1CE12F}"/>
              </a:ext>
            </a:extLst>
          </p:cNvPr>
          <p:cNvSpPr>
            <a:spLocks noGrp="1"/>
          </p:cNvSpPr>
          <p:nvPr>
            <p:ph type="title"/>
          </p:nvPr>
        </p:nvSpPr>
        <p:spPr/>
        <p:txBody>
          <a:bodyPr/>
          <a:lstStyle/>
          <a:p>
            <a:r>
              <a:rPr lang="en-US" dirty="0"/>
              <a:t>Agenda</a:t>
            </a:r>
          </a:p>
        </p:txBody>
      </p:sp>
      <p:sp>
        <p:nvSpPr>
          <p:cNvPr id="13" name="Content Placeholder 12">
            <a:extLst>
              <a:ext uri="{FF2B5EF4-FFF2-40B4-BE49-F238E27FC236}">
                <a16:creationId xmlns:a16="http://schemas.microsoft.com/office/drawing/2014/main" id="{5EC7B37C-9211-A44A-8444-2B43F3CD7C7B}"/>
              </a:ext>
            </a:extLst>
          </p:cNvPr>
          <p:cNvSpPr>
            <a:spLocks noGrp="1"/>
          </p:cNvSpPr>
          <p:nvPr>
            <p:ph idx="13"/>
          </p:nvPr>
        </p:nvSpPr>
        <p:spPr>
          <a:xfrm>
            <a:off x="5988676" y="1554452"/>
            <a:ext cx="6203324" cy="4790940"/>
          </a:xfrm>
        </p:spPr>
        <p:txBody>
          <a:bodyPr/>
          <a:lstStyle/>
          <a:p>
            <a:r>
              <a:rPr lang="en-US" sz="4400" dirty="0"/>
              <a:t> Around the 🌎</a:t>
            </a:r>
          </a:p>
          <a:p>
            <a:r>
              <a:rPr lang="en-US" sz="4400" dirty="0"/>
              <a:t> Your lessons learned</a:t>
            </a:r>
          </a:p>
          <a:p>
            <a:r>
              <a:rPr lang="en-US" sz="4400" dirty="0"/>
              <a:t> HW4 demo </a:t>
            </a:r>
          </a:p>
          <a:p>
            <a:r>
              <a:rPr lang="en-US" sz="4400" dirty="0"/>
              <a:t> Ch 7 run-through</a:t>
            </a:r>
          </a:p>
          <a:p>
            <a:r>
              <a:rPr lang="en-US" sz="4400" dirty="0"/>
              <a:t> Individual practice</a:t>
            </a:r>
          </a:p>
        </p:txBody>
      </p:sp>
    </p:spTree>
    <p:extLst>
      <p:ext uri="{BB962C8B-B14F-4D97-AF65-F5344CB8AC3E}">
        <p14:creationId xmlns:p14="http://schemas.microsoft.com/office/powerpoint/2010/main" val="8475012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6810F-DC46-DB45-BFE6-CCB9A30E06D8}"/>
              </a:ext>
            </a:extLst>
          </p:cNvPr>
          <p:cNvSpPr>
            <a:spLocks noGrp="1"/>
          </p:cNvSpPr>
          <p:nvPr>
            <p:ph type="title"/>
          </p:nvPr>
        </p:nvSpPr>
        <p:spPr/>
        <p:txBody>
          <a:bodyPr/>
          <a:lstStyle/>
          <a:p>
            <a:endParaRPr lang="en-US" dirty="0"/>
          </a:p>
        </p:txBody>
      </p:sp>
      <p:sp>
        <p:nvSpPr>
          <p:cNvPr id="3" name="Slide Number Placeholder 2">
            <a:extLst>
              <a:ext uri="{FF2B5EF4-FFF2-40B4-BE49-F238E27FC236}">
                <a16:creationId xmlns:a16="http://schemas.microsoft.com/office/drawing/2014/main" id="{67ACCDB6-C9C3-0741-A3CA-4290736E0AF4}"/>
              </a:ext>
            </a:extLst>
          </p:cNvPr>
          <p:cNvSpPr>
            <a:spLocks noGrp="1"/>
          </p:cNvSpPr>
          <p:nvPr>
            <p:ph type="sldNum" sz="quarter" idx="12"/>
          </p:nvPr>
        </p:nvSpPr>
        <p:spPr/>
        <p:txBody>
          <a:bodyPr/>
          <a:lstStyle/>
          <a:p>
            <a:fld id="{6BE3F80B-1D50-8146-87FF-0786E261BD97}" type="slidenum">
              <a:rPr lang="en-US" smtClean="0"/>
              <a:t>4</a:t>
            </a:fld>
            <a:endParaRPr lang="en-US" dirty="0"/>
          </a:p>
        </p:txBody>
      </p:sp>
      <p:sp>
        <p:nvSpPr>
          <p:cNvPr id="4" name="Footer Placeholder 3">
            <a:extLst>
              <a:ext uri="{FF2B5EF4-FFF2-40B4-BE49-F238E27FC236}">
                <a16:creationId xmlns:a16="http://schemas.microsoft.com/office/drawing/2014/main" id="{2590EA58-7506-CD4C-AFB3-D0EA57453FB2}"/>
              </a:ext>
            </a:extLst>
          </p:cNvPr>
          <p:cNvSpPr>
            <a:spLocks noGrp="1"/>
          </p:cNvSpPr>
          <p:nvPr>
            <p:ph type="ftr" sz="quarter" idx="3"/>
          </p:nvPr>
        </p:nvSpPr>
        <p:spPr/>
        <p:txBody>
          <a:bodyPr/>
          <a:lstStyle/>
          <a:p>
            <a:r>
              <a:rPr lang="en-US"/>
              <a:t>PRESENTATION NAME / SECTION PLACEHOLDER</a:t>
            </a:r>
            <a:endParaRPr lang="en-US" dirty="0"/>
          </a:p>
        </p:txBody>
      </p:sp>
      <p:pic>
        <p:nvPicPr>
          <p:cNvPr id="7" name="Content Placeholder 6">
            <a:extLst>
              <a:ext uri="{FF2B5EF4-FFF2-40B4-BE49-F238E27FC236}">
                <a16:creationId xmlns:a16="http://schemas.microsoft.com/office/drawing/2014/main" id="{CF6B4F56-BC61-E44B-8606-0A76A803D95B}"/>
              </a:ext>
            </a:extLst>
          </p:cNvPr>
          <p:cNvPicPr>
            <a:picLocks noGrp="1" noChangeAspect="1"/>
          </p:cNvPicPr>
          <p:nvPr>
            <p:ph idx="1"/>
          </p:nvPr>
        </p:nvPicPr>
        <p:blipFill rotWithShape="1">
          <a:blip r:embed="rId2"/>
          <a:srcRect t="347" b="1"/>
          <a:stretch/>
        </p:blipFill>
        <p:spPr>
          <a:xfrm>
            <a:off x="-30480" y="44947"/>
            <a:ext cx="12252960" cy="6768107"/>
          </a:xfrm>
        </p:spPr>
      </p:pic>
    </p:spTree>
    <p:extLst>
      <p:ext uri="{BB962C8B-B14F-4D97-AF65-F5344CB8AC3E}">
        <p14:creationId xmlns:p14="http://schemas.microsoft.com/office/powerpoint/2010/main" val="3140601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2EDCC-D643-4640-B8A7-7C9DF2CA115F}"/>
              </a:ext>
            </a:extLst>
          </p:cNvPr>
          <p:cNvSpPr>
            <a:spLocks noGrp="1"/>
          </p:cNvSpPr>
          <p:nvPr>
            <p:ph type="title"/>
          </p:nvPr>
        </p:nvSpPr>
        <p:spPr/>
        <p:txBody>
          <a:bodyPr/>
          <a:lstStyle/>
          <a:p>
            <a:r>
              <a:rPr lang="en-US" dirty="0" err="1"/>
              <a:t>CrossR</a:t>
            </a:r>
            <a:endParaRPr lang="en-US" dirty="0"/>
          </a:p>
        </p:txBody>
      </p:sp>
      <p:sp>
        <p:nvSpPr>
          <p:cNvPr id="3" name="Slide Number Placeholder 2">
            <a:extLst>
              <a:ext uri="{FF2B5EF4-FFF2-40B4-BE49-F238E27FC236}">
                <a16:creationId xmlns:a16="http://schemas.microsoft.com/office/drawing/2014/main" id="{6AC61E60-A679-A744-80CD-B6557742BDBA}"/>
              </a:ext>
            </a:extLst>
          </p:cNvPr>
          <p:cNvSpPr>
            <a:spLocks noGrp="1"/>
          </p:cNvSpPr>
          <p:nvPr>
            <p:ph type="sldNum" sz="quarter" idx="12"/>
          </p:nvPr>
        </p:nvSpPr>
        <p:spPr/>
        <p:txBody>
          <a:bodyPr/>
          <a:lstStyle/>
          <a:p>
            <a:fld id="{6BE3F80B-1D50-8146-87FF-0786E261BD97}" type="slidenum">
              <a:rPr lang="en-US" smtClean="0"/>
              <a:t>5</a:t>
            </a:fld>
            <a:endParaRPr lang="en-US" dirty="0"/>
          </a:p>
        </p:txBody>
      </p:sp>
      <p:sp>
        <p:nvSpPr>
          <p:cNvPr id="4" name="Footer Placeholder 3">
            <a:extLst>
              <a:ext uri="{FF2B5EF4-FFF2-40B4-BE49-F238E27FC236}">
                <a16:creationId xmlns:a16="http://schemas.microsoft.com/office/drawing/2014/main" id="{C6255694-EEEF-3E41-90C8-90B3406A22F3}"/>
              </a:ext>
            </a:extLst>
          </p:cNvPr>
          <p:cNvSpPr>
            <a:spLocks noGrp="1"/>
          </p:cNvSpPr>
          <p:nvPr>
            <p:ph type="ftr" sz="quarter" idx="3"/>
          </p:nvPr>
        </p:nvSpPr>
        <p:spPr>
          <a:xfrm>
            <a:off x="6087979" y="6356529"/>
            <a:ext cx="5233161" cy="365125"/>
          </a:xfrm>
        </p:spPr>
        <p:txBody>
          <a:bodyPr/>
          <a:lstStyle/>
          <a:p>
            <a:r>
              <a:rPr lang="en-US" dirty="0"/>
              <a:t>Exploratory data analysis / around the 🌎</a:t>
            </a:r>
          </a:p>
        </p:txBody>
      </p:sp>
      <p:sp>
        <p:nvSpPr>
          <p:cNvPr id="5" name="Content Placeholder 4">
            <a:extLst>
              <a:ext uri="{FF2B5EF4-FFF2-40B4-BE49-F238E27FC236}">
                <a16:creationId xmlns:a16="http://schemas.microsoft.com/office/drawing/2014/main" id="{CE5E12D2-7856-CD43-A1CB-5193D2628DA7}"/>
              </a:ext>
            </a:extLst>
          </p:cNvPr>
          <p:cNvSpPr>
            <a:spLocks noGrp="1"/>
          </p:cNvSpPr>
          <p:nvPr>
            <p:ph idx="1"/>
          </p:nvPr>
        </p:nvSpPr>
        <p:spPr/>
        <p:txBody>
          <a:bodyPr/>
          <a:lstStyle/>
          <a:p>
            <a:pPr lvl="0"/>
            <a:r>
              <a:rPr lang="en-US" dirty="0"/>
              <a:t>Around the 🌎 </a:t>
            </a:r>
          </a:p>
          <a:p>
            <a:pPr lvl="1"/>
            <a:endParaRPr lang="en-US" dirty="0"/>
          </a:p>
          <a:p>
            <a:pPr marL="1257300" indent="-34290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8070F8A7-84C8-EF4F-884A-FFD3C2B3A65C}"/>
              </a:ext>
            </a:extLst>
          </p:cNvPr>
          <p:cNvPicPr>
            <a:picLocks noChangeAspect="1"/>
          </p:cNvPicPr>
          <p:nvPr/>
        </p:nvPicPr>
        <p:blipFill>
          <a:blip r:embed="rId2"/>
          <a:stretch>
            <a:fillRect/>
          </a:stretch>
        </p:blipFill>
        <p:spPr>
          <a:xfrm>
            <a:off x="10347158" y="84221"/>
            <a:ext cx="1752792" cy="2028694"/>
          </a:xfrm>
          <a:prstGeom prst="rect">
            <a:avLst/>
          </a:prstGeom>
        </p:spPr>
      </p:pic>
      <p:pic>
        <p:nvPicPr>
          <p:cNvPr id="8" name="Picture 7">
            <a:extLst>
              <a:ext uri="{FF2B5EF4-FFF2-40B4-BE49-F238E27FC236}">
                <a16:creationId xmlns:a16="http://schemas.microsoft.com/office/drawing/2014/main" id="{24EF4C82-D2C0-3A4C-823C-0539493F63D0}"/>
              </a:ext>
            </a:extLst>
          </p:cNvPr>
          <p:cNvPicPr>
            <a:picLocks noChangeAspect="1"/>
          </p:cNvPicPr>
          <p:nvPr/>
        </p:nvPicPr>
        <p:blipFill>
          <a:blip r:embed="rId3"/>
          <a:stretch>
            <a:fillRect/>
          </a:stretch>
        </p:blipFill>
        <p:spPr>
          <a:xfrm>
            <a:off x="4245761" y="819856"/>
            <a:ext cx="5725290" cy="5424889"/>
          </a:xfrm>
          <a:prstGeom prst="rect">
            <a:avLst/>
          </a:prstGeom>
        </p:spPr>
      </p:pic>
    </p:spTree>
    <p:extLst>
      <p:ext uri="{BB962C8B-B14F-4D97-AF65-F5344CB8AC3E}">
        <p14:creationId xmlns:p14="http://schemas.microsoft.com/office/powerpoint/2010/main" val="7495043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Your Lessons Learned</a:t>
            </a:r>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72927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HW4 Demo</a:t>
            </a:r>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70426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E1ED0-A72B-8B4C-AC20-60B3ABFA9D2B}"/>
              </a:ext>
            </a:extLst>
          </p:cNvPr>
          <p:cNvSpPr>
            <a:spLocks noGrp="1"/>
          </p:cNvSpPr>
          <p:nvPr>
            <p:ph type="title"/>
          </p:nvPr>
        </p:nvSpPr>
        <p:spPr/>
        <p:txBody>
          <a:bodyPr/>
          <a:lstStyle/>
          <a:p>
            <a:r>
              <a:rPr lang="en-US" dirty="0"/>
              <a:t>Chapter 7 of R4DS</a:t>
            </a:r>
          </a:p>
        </p:txBody>
      </p:sp>
      <p:sp>
        <p:nvSpPr>
          <p:cNvPr id="3" name="Slide Number Placeholder 2">
            <a:extLst>
              <a:ext uri="{FF2B5EF4-FFF2-40B4-BE49-F238E27FC236}">
                <a16:creationId xmlns:a16="http://schemas.microsoft.com/office/drawing/2014/main" id="{362A770B-D94B-F046-9553-8A17BBE45A6B}"/>
              </a:ext>
            </a:extLst>
          </p:cNvPr>
          <p:cNvSpPr>
            <a:spLocks noGrp="1"/>
          </p:cNvSpPr>
          <p:nvPr>
            <p:ph type="sldNum" sz="quarter" idx="12"/>
          </p:nvPr>
        </p:nvSpPr>
        <p:spPr/>
        <p:txBody>
          <a:bodyPr/>
          <a:lstStyle/>
          <a:p>
            <a:fld id="{6BE3F80B-1D50-8146-87FF-0786E261BD97}" type="slidenum">
              <a:rPr lang="en-US" smtClean="0"/>
              <a:t>8</a:t>
            </a:fld>
            <a:endParaRPr lang="en-US" dirty="0"/>
          </a:p>
        </p:txBody>
      </p:sp>
      <p:sp>
        <p:nvSpPr>
          <p:cNvPr id="4" name="Footer Placeholder 3">
            <a:extLst>
              <a:ext uri="{FF2B5EF4-FFF2-40B4-BE49-F238E27FC236}">
                <a16:creationId xmlns:a16="http://schemas.microsoft.com/office/drawing/2014/main" id="{895150A8-7F13-0B49-AB5A-C31A9311A0EE}"/>
              </a:ext>
            </a:extLst>
          </p:cNvPr>
          <p:cNvSpPr>
            <a:spLocks noGrp="1"/>
          </p:cNvSpPr>
          <p:nvPr>
            <p:ph type="ftr" sz="quarter" idx="3"/>
          </p:nvPr>
        </p:nvSpPr>
        <p:spPr>
          <a:xfrm>
            <a:off x="6978316" y="6356529"/>
            <a:ext cx="4342824" cy="365125"/>
          </a:xfrm>
        </p:spPr>
        <p:txBody>
          <a:bodyPr/>
          <a:lstStyle/>
          <a:p>
            <a:r>
              <a:rPr lang="en-US" dirty="0"/>
              <a:t>Exploratory data analysis / </a:t>
            </a:r>
            <a:r>
              <a:rPr lang="en-US" dirty="0" err="1"/>
              <a:t>ch</a:t>
            </a:r>
            <a:r>
              <a:rPr lang="en-US" dirty="0"/>
              <a:t> 7 run-through</a:t>
            </a:r>
          </a:p>
        </p:txBody>
      </p:sp>
      <p:sp>
        <p:nvSpPr>
          <p:cNvPr id="5" name="Content Placeholder 4">
            <a:extLst>
              <a:ext uri="{FF2B5EF4-FFF2-40B4-BE49-F238E27FC236}">
                <a16:creationId xmlns:a16="http://schemas.microsoft.com/office/drawing/2014/main" id="{65E44550-5FA9-814E-8C21-C70F76FAE9B0}"/>
              </a:ext>
            </a:extLst>
          </p:cNvPr>
          <p:cNvSpPr>
            <a:spLocks noGrp="1"/>
          </p:cNvSpPr>
          <p:nvPr>
            <p:ph idx="1"/>
          </p:nvPr>
        </p:nvSpPr>
        <p:spPr/>
        <p:txBody>
          <a:bodyPr/>
          <a:lstStyle/>
          <a:p>
            <a:pPr lvl="0"/>
            <a:r>
              <a:rPr lang="en-US" dirty="0"/>
              <a:t>A run-through </a:t>
            </a:r>
          </a:p>
          <a:p>
            <a:pPr lvl="1" algn="just"/>
            <a:r>
              <a:rPr lang="en-US" sz="2300" dirty="0"/>
              <a:t>EDA is fundamentally a creative process. And like most creative processes, the key to asking </a:t>
            </a:r>
            <a:r>
              <a:rPr lang="en-US" sz="2300" i="1" dirty="0"/>
              <a:t>quality </a:t>
            </a:r>
            <a:r>
              <a:rPr lang="en-US" sz="2300" dirty="0"/>
              <a:t>questions is to generate a large </a:t>
            </a:r>
            <a:r>
              <a:rPr lang="en-US" sz="2300" i="1" dirty="0"/>
              <a:t>quantity</a:t>
            </a:r>
            <a:r>
              <a:rPr lang="en-US" sz="2300" dirty="0"/>
              <a:t> of questions. It is difficult to ask revealing questions at the start of your analysis because you do not know what insights are contained in your dataset. On the other hand, each new question that you ask will expose you to a new aspect of your data and increase your chance of making a discovery. You can quickly drill down into the most interesting parts of your data—and develop a set of thought-provoking questions—if you follow up each question with a new question based on what you find.</a:t>
            </a:r>
          </a:p>
        </p:txBody>
      </p:sp>
      <p:sp>
        <p:nvSpPr>
          <p:cNvPr id="6" name="Text Placeholder 9">
            <a:extLst>
              <a:ext uri="{FF2B5EF4-FFF2-40B4-BE49-F238E27FC236}">
                <a16:creationId xmlns:a16="http://schemas.microsoft.com/office/drawing/2014/main" id="{1733FF6C-52CD-F647-98CF-F50ED72B94D1}"/>
              </a:ext>
            </a:extLst>
          </p:cNvPr>
          <p:cNvSpPr txBox="1">
            <a:spLocks/>
          </p:cNvSpPr>
          <p:nvPr/>
        </p:nvSpPr>
        <p:spPr>
          <a:xfrm>
            <a:off x="-1" y="6564815"/>
            <a:ext cx="12192001" cy="293186"/>
          </a:xfrm>
          <a:prstGeom prst="rect">
            <a:avLst/>
          </a:prstGeom>
        </p:spPr>
        <p:txBody>
          <a:bodyPr vert="horz" anchor="b"/>
          <a:lstStyle>
            <a:lvl1pPr marL="0" indent="0" algn="l" defTabSz="457200" rtl="0" eaLnBrk="1" latinLnBrk="0" hangingPunct="1">
              <a:spcBef>
                <a:spcPct val="20000"/>
              </a:spcBef>
              <a:buFontTx/>
              <a:buNone/>
              <a:defRPr sz="1000" kern="1200" baseline="0">
                <a:solidFill>
                  <a:schemeClr val="bg1"/>
                </a:solidFill>
                <a:latin typeface="ITC Franklin Gothic Std Book Condensed"/>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700" b="1" dirty="0">
                <a:solidFill>
                  <a:srgbClr val="232D4B"/>
                </a:solidFill>
              </a:rPr>
              <a:t>Source:</a:t>
            </a:r>
            <a:r>
              <a:rPr lang="en-US" sz="700" dirty="0">
                <a:solidFill>
                  <a:srgbClr val="232D4B"/>
                </a:solidFill>
              </a:rPr>
              <a:t> Wickham, Hadley and Garrett </a:t>
            </a:r>
            <a:r>
              <a:rPr lang="en-US" sz="700" dirty="0" err="1">
                <a:solidFill>
                  <a:srgbClr val="232D4B"/>
                </a:solidFill>
              </a:rPr>
              <a:t>Grolemund</a:t>
            </a:r>
            <a:r>
              <a:rPr lang="en-US" sz="700" dirty="0">
                <a:solidFill>
                  <a:srgbClr val="232D4B"/>
                </a:solidFill>
              </a:rPr>
              <a:t> (2017). </a:t>
            </a:r>
            <a:r>
              <a:rPr lang="en-US" sz="700" i="1" dirty="0">
                <a:solidFill>
                  <a:srgbClr val="232D4B"/>
                </a:solidFill>
              </a:rPr>
              <a:t>R for Data Science</a:t>
            </a:r>
            <a:r>
              <a:rPr lang="en-US" sz="700" dirty="0">
                <a:solidFill>
                  <a:srgbClr val="232D4B"/>
                </a:solidFill>
              </a:rPr>
              <a:t>. </a:t>
            </a:r>
            <a:r>
              <a:rPr lang="en-US" sz="700" dirty="0" err="1">
                <a:solidFill>
                  <a:srgbClr val="232D4B"/>
                </a:solidFill>
              </a:rPr>
              <a:t>O;Reilly</a:t>
            </a:r>
            <a:r>
              <a:rPr lang="en-US" sz="700" dirty="0">
                <a:solidFill>
                  <a:srgbClr val="232D4B"/>
                </a:solidFill>
              </a:rPr>
              <a:t>: Boston, MA.</a:t>
            </a:r>
          </a:p>
        </p:txBody>
      </p:sp>
    </p:spTree>
    <p:extLst>
      <p:ext uri="{BB962C8B-B14F-4D97-AF65-F5344CB8AC3E}">
        <p14:creationId xmlns:p14="http://schemas.microsoft.com/office/powerpoint/2010/main" val="692921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Far better an approximate answer to the right question, which is often vague, than an exact answer to the wrong question, which can always be made precise.</a:t>
            </a:r>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r>
              <a:rPr lang="en-US" dirty="0"/>
              <a:t>John Tukey</a:t>
            </a:r>
          </a:p>
        </p:txBody>
      </p:sp>
      <p:sp>
        <p:nvSpPr>
          <p:cNvPr id="4" name="Rectangle 3">
            <a:extLst>
              <a:ext uri="{FF2B5EF4-FFF2-40B4-BE49-F238E27FC236}">
                <a16:creationId xmlns:a16="http://schemas.microsoft.com/office/drawing/2014/main" id="{D91E9186-C2E1-3F4E-AF72-ABA9436A2E7C}"/>
              </a:ext>
            </a:extLst>
          </p:cNvPr>
          <p:cNvSpPr/>
          <p:nvPr/>
        </p:nvSpPr>
        <p:spPr>
          <a:xfrm rot="16200000">
            <a:off x="11191928" y="5839452"/>
            <a:ext cx="1867819" cy="169277"/>
          </a:xfrm>
          <a:prstGeom prst="rect">
            <a:avLst/>
          </a:prstGeom>
        </p:spPr>
        <p:txBody>
          <a:bodyPr wrap="none">
            <a:spAutoFit/>
          </a:bodyPr>
          <a:lstStyle/>
          <a:p>
            <a:pPr>
              <a:defRPr/>
            </a:pPr>
            <a:r>
              <a:rPr lang="en-US" sz="500" dirty="0"/>
              <a:t>https://r4ds.had.co.nz/</a:t>
            </a:r>
            <a:r>
              <a:rPr lang="en-US" sz="500" dirty="0" err="1"/>
              <a:t>exploratory-data-analysis.html#questions</a:t>
            </a:r>
            <a:endParaRPr lang="en-US" sz="500" dirty="0"/>
          </a:p>
        </p:txBody>
      </p:sp>
    </p:spTree>
    <p:extLst>
      <p:ext uri="{BB962C8B-B14F-4D97-AF65-F5344CB8AC3E}">
        <p14:creationId xmlns:p14="http://schemas.microsoft.com/office/powerpoint/2010/main" val="171697732"/>
      </p:ext>
    </p:extLst>
  </p:cSld>
  <p:clrMapOvr>
    <a:masterClrMapping/>
  </p:clrMapOvr>
</p:sld>
</file>

<file path=ppt/theme/theme1.xml><?xml version="1.0" encoding="utf-8"?>
<a:theme xmlns:a="http://schemas.openxmlformats.org/drawingml/2006/main" name="Office Theme">
  <a:themeElements>
    <a:clrScheme name="Custom 2">
      <a:dk1>
        <a:srgbClr val="232C4B"/>
      </a:dk1>
      <a:lt1>
        <a:srgbClr val="FFFFFF"/>
      </a:lt1>
      <a:dk2>
        <a:srgbClr val="44546A"/>
      </a:dk2>
      <a:lt2>
        <a:srgbClr val="E7E6E6"/>
      </a:lt2>
      <a:accent1>
        <a:srgbClr val="4472C4"/>
      </a:accent1>
      <a:accent2>
        <a:srgbClr val="E57100"/>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7723</TotalTime>
  <Words>539</Words>
  <Application>Microsoft Macintosh PowerPoint</Application>
  <PresentationFormat>Widescreen</PresentationFormat>
  <Paragraphs>70</Paragraphs>
  <Slides>13</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Franklin Gothic</vt:lpstr>
      <vt:lpstr>Franklin Gothic Book</vt:lpstr>
      <vt:lpstr>Franklin Gothic Demi</vt:lpstr>
      <vt:lpstr>ITC Franklin Gothic Std Book Condensed</vt:lpstr>
      <vt:lpstr>Wingdings</vt:lpstr>
      <vt:lpstr>Office Theme</vt:lpstr>
      <vt:lpstr>Customer Analytics    </vt:lpstr>
      <vt:lpstr>Today’s objective </vt:lpstr>
      <vt:lpstr>Agenda</vt:lpstr>
      <vt:lpstr>PowerPoint Presentation</vt:lpstr>
      <vt:lpstr>CrossR</vt:lpstr>
      <vt:lpstr>Your Lessons Learned</vt:lpstr>
      <vt:lpstr>HW4 Demo</vt:lpstr>
      <vt:lpstr>Chapter 7 of R4DS</vt:lpstr>
      <vt:lpstr>Far better an approximate answer to the right question, which is often vague, than an exact answer to the wrong question, which can always be made precise.</vt:lpstr>
      <vt:lpstr>Chapter 7 of R4DS</vt:lpstr>
      <vt:lpstr>Chapter 7 of R4DS</vt:lpstr>
      <vt:lpstr>Chapter 7 of R4DS</vt:lpstr>
      <vt:lpstr>Individual Practice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Juliann Gates</dc:creator>
  <cp:lastModifiedBy>Boichuk, Jeff (jpb2f)</cp:lastModifiedBy>
  <cp:revision>320</cp:revision>
  <cp:lastPrinted>2018-05-15T19:37:53Z</cp:lastPrinted>
  <dcterms:created xsi:type="dcterms:W3CDTF">2018-04-18T14:25:53Z</dcterms:created>
  <dcterms:modified xsi:type="dcterms:W3CDTF">2019-03-28T15:34:04Z</dcterms:modified>
</cp:coreProperties>
</file>